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96BE-D9DF-40D7-9841-BFF802CB4CF5}" type="datetimeFigureOut">
              <a:rPr lang="mk-MK" smtClean="0"/>
              <a:t>25.03.2014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BABA-63BA-4492-B85D-99616CC30470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86042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96BE-D9DF-40D7-9841-BFF802CB4CF5}" type="datetimeFigureOut">
              <a:rPr lang="mk-MK" smtClean="0"/>
              <a:t>25.03.2014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BABA-63BA-4492-B85D-99616CC30470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156466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96BE-D9DF-40D7-9841-BFF802CB4CF5}" type="datetimeFigureOut">
              <a:rPr lang="mk-MK" smtClean="0"/>
              <a:t>25.03.2014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BABA-63BA-4492-B85D-99616CC30470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03749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96BE-D9DF-40D7-9841-BFF802CB4CF5}" type="datetimeFigureOut">
              <a:rPr lang="mk-MK" smtClean="0"/>
              <a:t>25.03.2014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BABA-63BA-4492-B85D-99616CC30470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03432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96BE-D9DF-40D7-9841-BFF802CB4CF5}" type="datetimeFigureOut">
              <a:rPr lang="mk-MK" smtClean="0"/>
              <a:t>25.03.2014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BABA-63BA-4492-B85D-99616CC30470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559954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96BE-D9DF-40D7-9841-BFF802CB4CF5}" type="datetimeFigureOut">
              <a:rPr lang="mk-MK" smtClean="0"/>
              <a:t>25.03.2014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BABA-63BA-4492-B85D-99616CC30470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237834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96BE-D9DF-40D7-9841-BFF802CB4CF5}" type="datetimeFigureOut">
              <a:rPr lang="mk-MK" smtClean="0"/>
              <a:t>25.03.2014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BABA-63BA-4492-B85D-99616CC30470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59110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96BE-D9DF-40D7-9841-BFF802CB4CF5}" type="datetimeFigureOut">
              <a:rPr lang="mk-MK" smtClean="0"/>
              <a:t>25.03.2014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BABA-63BA-4492-B85D-99616CC30470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59787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96BE-D9DF-40D7-9841-BFF802CB4CF5}" type="datetimeFigureOut">
              <a:rPr lang="mk-MK" smtClean="0"/>
              <a:t>25.03.2014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BABA-63BA-4492-B85D-99616CC30470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526830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96BE-D9DF-40D7-9841-BFF802CB4CF5}" type="datetimeFigureOut">
              <a:rPr lang="mk-MK" smtClean="0"/>
              <a:t>25.03.2014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BABA-63BA-4492-B85D-99616CC30470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6673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96BE-D9DF-40D7-9841-BFF802CB4CF5}" type="datetimeFigureOut">
              <a:rPr lang="mk-MK" smtClean="0"/>
              <a:t>25.03.2014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BABA-63BA-4492-B85D-99616CC30470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950473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396BE-D9DF-40D7-9841-BFF802CB4CF5}" type="datetimeFigureOut">
              <a:rPr lang="mk-MK" smtClean="0"/>
              <a:t>25.03.2014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3BABA-63BA-4492-B85D-99616CC30470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76547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k-MK" dirty="0" smtClean="0"/>
              <a:t>Музичката традиција во </a:t>
            </a:r>
            <a:r>
              <a:rPr lang="mk-MK" dirty="0" err="1" smtClean="0"/>
              <a:t>Коџаџик</a:t>
            </a:r>
            <a:r>
              <a:rPr lang="mk-MK" dirty="0" smtClean="0"/>
              <a:t>, Дебарско</a:t>
            </a:r>
            <a:endParaRPr lang="mk-M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mk-MK" sz="3200" dirty="0" smtClean="0"/>
              <a:t>Теренско истражување спроведено во текот на јули 2013 во општина Жупа</a:t>
            </a:r>
            <a:endParaRPr lang="mk-MK" sz="3200" dirty="0"/>
          </a:p>
        </p:txBody>
      </p:sp>
    </p:spTree>
    <p:extLst>
      <p:ext uri="{BB962C8B-B14F-4D97-AF65-F5344CB8AC3E}">
        <p14:creationId xmlns:p14="http://schemas.microsoft.com/office/powerpoint/2010/main" val="249459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462" y="1825625"/>
            <a:ext cx="8323076" cy="4351338"/>
          </a:xfrm>
        </p:spPr>
      </p:pic>
    </p:spTree>
    <p:extLst>
      <p:ext uri="{BB962C8B-B14F-4D97-AF65-F5344CB8AC3E}">
        <p14:creationId xmlns:p14="http://schemas.microsoft.com/office/powerpoint/2010/main" val="488544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92" y="1825625"/>
            <a:ext cx="6557416" cy="4351338"/>
          </a:xfrm>
        </p:spPr>
      </p:pic>
    </p:spTree>
    <p:extLst>
      <p:ext uri="{BB962C8B-B14F-4D97-AF65-F5344CB8AC3E}">
        <p14:creationId xmlns:p14="http://schemas.microsoft.com/office/powerpoint/2010/main" val="3433185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89" y="1825625"/>
            <a:ext cx="6618421" cy="4351338"/>
          </a:xfrm>
        </p:spPr>
      </p:pic>
    </p:spTree>
    <p:extLst>
      <p:ext uri="{BB962C8B-B14F-4D97-AF65-F5344CB8AC3E}">
        <p14:creationId xmlns:p14="http://schemas.microsoft.com/office/powerpoint/2010/main" val="166007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50" y="3210719"/>
            <a:ext cx="6896100" cy="1581150"/>
          </a:xfrm>
        </p:spPr>
      </p:pic>
    </p:spTree>
    <p:extLst>
      <p:ext uri="{BB962C8B-B14F-4D97-AF65-F5344CB8AC3E}">
        <p14:creationId xmlns:p14="http://schemas.microsoft.com/office/powerpoint/2010/main" val="530059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50" y="1891506"/>
            <a:ext cx="6896100" cy="4219575"/>
          </a:xfrm>
        </p:spPr>
      </p:pic>
    </p:spTree>
    <p:extLst>
      <p:ext uri="{BB962C8B-B14F-4D97-AF65-F5344CB8AC3E}">
        <p14:creationId xmlns:p14="http://schemas.microsoft.com/office/powerpoint/2010/main" val="981326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75" y="3020219"/>
            <a:ext cx="7181850" cy="1962150"/>
          </a:xfrm>
        </p:spPr>
      </p:pic>
    </p:spTree>
    <p:extLst>
      <p:ext uri="{BB962C8B-B14F-4D97-AF65-F5344CB8AC3E}">
        <p14:creationId xmlns:p14="http://schemas.microsoft.com/office/powerpoint/2010/main" val="2210072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68" y="1825625"/>
            <a:ext cx="6377264" cy="4351338"/>
          </a:xfrm>
        </p:spPr>
      </p:pic>
    </p:spTree>
    <p:extLst>
      <p:ext uri="{BB962C8B-B14F-4D97-AF65-F5344CB8AC3E}">
        <p14:creationId xmlns:p14="http://schemas.microsoft.com/office/powerpoint/2010/main" val="2484608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17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Музичката традиција во Коџаџик, Дебарско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UGD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Музичката традиција во Коџаџик, Дебарско</dc:title>
  <dc:creator>Stefanija Leskova Zelenkovska</dc:creator>
  <cp:lastModifiedBy>Stefanija Leskova Zelenkovska</cp:lastModifiedBy>
  <cp:revision>5</cp:revision>
  <dcterms:created xsi:type="dcterms:W3CDTF">2014-03-25T14:00:00Z</dcterms:created>
  <dcterms:modified xsi:type="dcterms:W3CDTF">2014-03-25T14:07:54Z</dcterms:modified>
</cp:coreProperties>
</file>