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391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3596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4092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81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0794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0965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7134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654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8469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6091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1447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2C8F-E6D3-44BE-8DE9-F6A3F20E13A0}" type="datetimeFigureOut">
              <a:rPr lang="mk-MK" smtClean="0"/>
              <a:t>28.12.2013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B953-233B-47B0-A1D5-0746E49C0D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42642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4" y="-6336"/>
            <a:ext cx="7885043" cy="68775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8693426" y="808383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 smtClean="0"/>
              <a:t>Наслов  Фигура</a:t>
            </a:r>
          </a:p>
          <a:p>
            <a:r>
              <a:rPr lang="mk-MK" dirty="0" smtClean="0"/>
              <a:t>Димензии: 10  х9,5 х 5 см</a:t>
            </a:r>
          </a:p>
          <a:p>
            <a:r>
              <a:rPr lang="mk-MK" dirty="0" smtClean="0"/>
              <a:t>Материја: мермер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366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Smilkov</dc:creator>
  <cp:lastModifiedBy>Nikola Smilkov</cp:lastModifiedBy>
  <cp:revision>2</cp:revision>
  <dcterms:created xsi:type="dcterms:W3CDTF">2013-12-28T16:20:20Z</dcterms:created>
  <dcterms:modified xsi:type="dcterms:W3CDTF">2013-12-28T16:23:30Z</dcterms:modified>
</cp:coreProperties>
</file>