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63" r:id="rId3"/>
    <p:sldId id="270" r:id="rId4"/>
    <p:sldId id="269" r:id="rId5"/>
    <p:sldId id="267" r:id="rId6"/>
    <p:sldId id="265" r:id="rId7"/>
    <p:sldId id="271" r:id="rId8"/>
    <p:sldId id="272" r:id="rId9"/>
    <p:sldId id="27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1602F-18EB-473E-AB7B-29FD51381CE9}" type="datetimeFigureOut">
              <a:rPr lang="en-US" smtClean="0"/>
              <a:pPr/>
              <a:t>8/18/2013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8AE8D-0D65-48C7-8374-EB5A44BAF625}" type="slidenum">
              <a:rPr lang="en-US" smtClean="0"/>
              <a:pPr/>
              <a:t>‹#›</a:t>
            </a:fld>
            <a:endParaRPr lang="en-US"/>
          </a:p>
        </p:txBody>
      </p:sp>
    </p:spTree>
    <p:extLst>
      <p:ext uri="{BB962C8B-B14F-4D97-AF65-F5344CB8AC3E}">
        <p14:creationId xmlns:p14="http://schemas.microsoft.com/office/powerpoint/2010/main" val="3730682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28800"/>
            <a:ext cx="8382000" cy="1470025"/>
          </a:xfrm>
        </p:spPr>
        <p:txBody>
          <a:bodyPr>
            <a:normAutofit/>
          </a:bodyPr>
          <a:lstStyle>
            <a:lvl1pPr>
              <a:defRPr sz="48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505200"/>
            <a:ext cx="8382000" cy="1066800"/>
          </a:xfrm>
        </p:spPr>
        <p:txBody>
          <a:bodyPr>
            <a:normAutofit/>
          </a:bodyPr>
          <a:lstStyle>
            <a:lvl1pPr marL="0" indent="0" algn="ctr">
              <a:buNone/>
              <a:defRPr sz="4000">
                <a:solidFill>
                  <a:srgbClr val="00206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b="0">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fld id="{731F7768-2261-4071-A9B3-22D793703ECB}" type="datetime1">
              <a:rPr lang="en-US" smtClean="0"/>
              <a:pPr/>
              <a:t>8/18/2013</a:t>
            </a:fld>
            <a:endParaRPr lang="en-US"/>
          </a:p>
        </p:txBody>
      </p:sp>
      <p:sp>
        <p:nvSpPr>
          <p:cNvPr id="5" name="Footer Placeholder 4"/>
          <p:cNvSpPr>
            <a:spLocks noGrp="1"/>
          </p:cNvSpPr>
          <p:nvPr>
            <p:ph type="ftr" sz="quarter" idx="11"/>
          </p:nvPr>
        </p:nvSpPr>
        <p:spPr/>
        <p:txBody>
          <a:bodyPr/>
          <a:lstStyle>
            <a:lvl1pPr>
              <a:defRPr b="0">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smtClean="0"/>
              <a:t>©2013 Macedonian Language E-Learning Center</a:t>
            </a:r>
            <a:endParaRPr lang="en-US" dirty="0"/>
          </a:p>
        </p:txBody>
      </p:sp>
      <p:sp>
        <p:nvSpPr>
          <p:cNvPr id="6" name="Slide Number Placeholder 5"/>
          <p:cNvSpPr>
            <a:spLocks noGrp="1"/>
          </p:cNvSpPr>
          <p:nvPr>
            <p:ph type="sldNum" sz="quarter" idx="12"/>
          </p:nvPr>
        </p:nvSpPr>
        <p:spPr/>
        <p:txBody>
          <a:bodyPr/>
          <a:lstStyle>
            <a:lvl1pPr>
              <a:defRPr b="0">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fld id="{F883CCFA-68B5-4C4B-B200-39F9EB63F4A6}" type="slidenum">
              <a:rPr lang="en-US" smtClean="0"/>
              <a:pPr/>
              <a:t>‹#›</a:t>
            </a:fld>
            <a:endParaRPr lang="en-US"/>
          </a:p>
        </p:txBody>
      </p:sp>
      <p:pic>
        <p:nvPicPr>
          <p:cNvPr id="2051" name="Picture 3" descr="C:\Users\dawilsey\Documents\dw\MLEC\banner\MLECflagLogo2 - SMy.png"/>
          <p:cNvPicPr>
            <a:picLocks noChangeAspect="1" noChangeArrowheads="1"/>
          </p:cNvPicPr>
          <p:nvPr userDrawn="1"/>
        </p:nvPicPr>
        <p:blipFill>
          <a:blip r:embed="rId2" cstate="print"/>
          <a:srcRect/>
          <a:stretch>
            <a:fillRect/>
          </a:stretch>
        </p:blipFill>
        <p:spPr bwMode="auto">
          <a:xfrm>
            <a:off x="2085150" y="4746822"/>
            <a:ext cx="1536541" cy="1044378"/>
          </a:xfrm>
          <a:prstGeom prst="rect">
            <a:avLst/>
          </a:prstGeom>
          <a:noFill/>
        </p:spPr>
      </p:pic>
      <p:sp>
        <p:nvSpPr>
          <p:cNvPr id="26" name="TextBox 25"/>
          <p:cNvSpPr txBox="1"/>
          <p:nvPr userDrawn="1"/>
        </p:nvSpPr>
        <p:spPr>
          <a:xfrm>
            <a:off x="3657600" y="4685268"/>
            <a:ext cx="3469476" cy="523220"/>
          </a:xfrm>
          <a:prstGeom prst="rect">
            <a:avLst/>
          </a:prstGeom>
          <a:noFill/>
          <a:effectLst>
            <a:innerShdw blurRad="63500" dist="50800" dir="8100000">
              <a:prstClr val="black">
                <a:alpha val="21000"/>
              </a:prstClr>
            </a:innerShdw>
          </a:effectLst>
        </p:spPr>
        <p:txBody>
          <a:bodyPr wrap="none" rtlCol="0">
            <a:spAutoFit/>
          </a:bodyPr>
          <a:lstStyle/>
          <a:p>
            <a:r>
              <a:rPr lang="en-US" sz="2800" dirty="0" smtClean="0">
                <a:solidFill>
                  <a:srgbClr val="000066"/>
                </a:solidFill>
                <a:effectLst>
                  <a:outerShdw blurRad="38100" dist="38100" dir="2700000" algn="tl">
                    <a:srgbClr val="000000">
                      <a:alpha val="43137"/>
                    </a:srgbClr>
                  </a:outerShdw>
                </a:effectLst>
              </a:rPr>
              <a:t>Macedonian Language</a:t>
            </a:r>
            <a:endParaRPr lang="en-US" sz="2800" dirty="0">
              <a:solidFill>
                <a:srgbClr val="000066"/>
              </a:solidFill>
              <a:effectLst>
                <a:outerShdw blurRad="38100" dist="38100" dir="2700000" algn="tl">
                  <a:srgbClr val="000000">
                    <a:alpha val="43137"/>
                  </a:srgbClr>
                </a:outerShdw>
              </a:effectLst>
            </a:endParaRPr>
          </a:p>
        </p:txBody>
      </p:sp>
      <p:sp>
        <p:nvSpPr>
          <p:cNvPr id="27" name="TextBox 26"/>
          <p:cNvSpPr txBox="1"/>
          <p:nvPr userDrawn="1"/>
        </p:nvSpPr>
        <p:spPr>
          <a:xfrm>
            <a:off x="3657600" y="4990068"/>
            <a:ext cx="2779159" cy="523220"/>
          </a:xfrm>
          <a:prstGeom prst="rect">
            <a:avLst/>
          </a:prstGeom>
          <a:noFill/>
        </p:spPr>
        <p:txBody>
          <a:bodyPr wrap="none" rtlCol="0">
            <a:spAutoFit/>
          </a:bodyPr>
          <a:lstStyle/>
          <a:p>
            <a:r>
              <a:rPr lang="en-US" sz="2800" dirty="0" smtClean="0">
                <a:solidFill>
                  <a:srgbClr val="000066"/>
                </a:solidFill>
                <a:effectLst>
                  <a:outerShdw blurRad="38100" dist="38100" dir="2700000" algn="tl">
                    <a:srgbClr val="000000">
                      <a:alpha val="43137"/>
                    </a:srgbClr>
                  </a:outerShdw>
                </a:effectLst>
              </a:rPr>
              <a:t>E-Learning Center</a:t>
            </a:r>
            <a:endParaRPr lang="en-US" sz="2800" dirty="0">
              <a:solidFill>
                <a:srgbClr val="000066"/>
              </a:solidFill>
              <a:effectLst>
                <a:outerShdw blurRad="38100" dist="38100" dir="2700000" algn="tl">
                  <a:srgbClr val="000000">
                    <a:alpha val="43137"/>
                  </a:srgbClr>
                </a:outerShdw>
              </a:effectLst>
            </a:endParaRPr>
          </a:p>
        </p:txBody>
      </p:sp>
      <p:sp>
        <p:nvSpPr>
          <p:cNvPr id="28" name="TextBox 27"/>
          <p:cNvSpPr txBox="1"/>
          <p:nvPr userDrawn="1"/>
        </p:nvSpPr>
        <p:spPr>
          <a:xfrm>
            <a:off x="3657600" y="5371068"/>
            <a:ext cx="2558457" cy="369332"/>
          </a:xfrm>
          <a:prstGeom prst="rect">
            <a:avLst/>
          </a:prstGeom>
          <a:noFill/>
        </p:spPr>
        <p:txBody>
          <a:bodyPr wrap="none" rtlCol="0">
            <a:spAutoFit/>
          </a:bodyPr>
          <a:lstStyle/>
          <a:p>
            <a:r>
              <a:rPr lang="en-US" sz="1800" dirty="0" smtClean="0">
                <a:solidFill>
                  <a:srgbClr val="000066"/>
                </a:solidFill>
                <a:effectLst>
                  <a:outerShdw blurRad="38100" dist="38100" dir="2700000" algn="tl">
                    <a:srgbClr val="000000">
                      <a:alpha val="43137"/>
                    </a:srgbClr>
                  </a:outerShdw>
                </a:effectLst>
              </a:rPr>
              <a:t>macedonianlanguage.org</a:t>
            </a:r>
            <a:endParaRPr lang="en-US" sz="1800" dirty="0">
              <a:solidFill>
                <a:srgbClr val="000066"/>
              </a:solidFill>
              <a:effectLst>
                <a:outerShdw blurRad="38100" dist="38100" dir="2700000" algn="tl">
                  <a:srgbClr val="000000">
                    <a:alpha val="43137"/>
                  </a:srgbClr>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D51AA-AA3D-4DA8-A169-5C2DF1830829}" type="datetime1">
              <a:rPr lang="en-US" smtClean="0"/>
              <a:pPr/>
              <a:t>8/18/2013</a:t>
            </a:fld>
            <a:endParaRPr lang="en-US"/>
          </a:p>
        </p:txBody>
      </p:sp>
      <p:sp>
        <p:nvSpPr>
          <p:cNvPr id="5" name="Footer Placeholder 4"/>
          <p:cNvSpPr>
            <a:spLocks noGrp="1"/>
          </p:cNvSpPr>
          <p:nvPr>
            <p:ph type="ftr" sz="quarter" idx="11"/>
          </p:nvPr>
        </p:nvSpPr>
        <p:spPr/>
        <p:txBody>
          <a:bodyPr/>
          <a:lstStyle/>
          <a:p>
            <a:r>
              <a:rPr lang="en-US" dirty="0" smtClean="0"/>
              <a:t>©2013 Macedonian Language E-Learning Center</a:t>
            </a:r>
            <a:endParaRPr lang="en-US" dirty="0"/>
          </a:p>
        </p:txBody>
      </p:sp>
      <p:sp>
        <p:nvSpPr>
          <p:cNvPr id="6" name="Slide Number Placeholder 5"/>
          <p:cNvSpPr>
            <a:spLocks noGrp="1"/>
          </p:cNvSpPr>
          <p:nvPr>
            <p:ph type="sldNum" sz="quarter" idx="12"/>
          </p:nvPr>
        </p:nvSpPr>
        <p:spPr/>
        <p:txBody>
          <a:bodyPr/>
          <a:lstStyle/>
          <a:p>
            <a:fld id="{F883CCFA-68B5-4C4B-B200-39F9EB63F4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B1E3-7D37-4427-85DF-3036A6B23547}" type="datetime1">
              <a:rPr lang="en-US" smtClean="0"/>
              <a:pPr/>
              <a:t>8/18/2013</a:t>
            </a:fld>
            <a:endParaRPr lang="en-US"/>
          </a:p>
        </p:txBody>
      </p:sp>
      <p:sp>
        <p:nvSpPr>
          <p:cNvPr id="5" name="Footer Placeholder 4"/>
          <p:cNvSpPr>
            <a:spLocks noGrp="1"/>
          </p:cNvSpPr>
          <p:nvPr>
            <p:ph type="ftr" sz="quarter" idx="11"/>
          </p:nvPr>
        </p:nvSpPr>
        <p:spPr/>
        <p:txBody>
          <a:bodyPr/>
          <a:lstStyle/>
          <a:p>
            <a:r>
              <a:rPr lang="en-US" dirty="0" smtClean="0"/>
              <a:t>©2013 Macedonian Language E-Learning Center</a:t>
            </a:r>
            <a:endParaRPr lang="en-US" dirty="0"/>
          </a:p>
        </p:txBody>
      </p:sp>
      <p:sp>
        <p:nvSpPr>
          <p:cNvPr id="6" name="Slide Number Placeholder 5"/>
          <p:cNvSpPr>
            <a:spLocks noGrp="1"/>
          </p:cNvSpPr>
          <p:nvPr>
            <p:ph type="sldNum" sz="quarter" idx="12"/>
          </p:nvPr>
        </p:nvSpPr>
        <p:spPr/>
        <p:txBody>
          <a:bodyPr/>
          <a:lstStyle/>
          <a:p>
            <a:fld id="{F883CCFA-68B5-4C4B-B200-39F9EB63F4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99197-057F-4EAC-AE92-6542CCC05C1E}" type="datetime1">
              <a:rPr lang="en-US" smtClean="0"/>
              <a:pPr/>
              <a:t>8/18/2013</a:t>
            </a:fld>
            <a:endParaRPr lang="en-US"/>
          </a:p>
        </p:txBody>
      </p:sp>
      <p:sp>
        <p:nvSpPr>
          <p:cNvPr id="5" name="Footer Placeholder 4"/>
          <p:cNvSpPr>
            <a:spLocks noGrp="1"/>
          </p:cNvSpPr>
          <p:nvPr>
            <p:ph type="ftr" sz="quarter" idx="11"/>
          </p:nvPr>
        </p:nvSpPr>
        <p:spPr/>
        <p:txBody>
          <a:bodyPr/>
          <a:lstStyle/>
          <a:p>
            <a:r>
              <a:rPr lang="en-US" dirty="0" smtClean="0"/>
              <a:t>©2013 Macedonian Language E-Learning Center</a:t>
            </a:r>
            <a:endParaRPr lang="en-US" dirty="0"/>
          </a:p>
        </p:txBody>
      </p:sp>
      <p:sp>
        <p:nvSpPr>
          <p:cNvPr id="6" name="Slide Number Placeholder 5"/>
          <p:cNvSpPr>
            <a:spLocks noGrp="1"/>
          </p:cNvSpPr>
          <p:nvPr>
            <p:ph type="sldNum" sz="quarter" idx="12"/>
          </p:nvPr>
        </p:nvSpPr>
        <p:spPr/>
        <p:txBody>
          <a:bodyPr/>
          <a:lstStyle/>
          <a:p>
            <a:fld id="{F883CCFA-68B5-4C4B-B200-39F9EB63F4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11011C-76CA-457C-87B1-8430E41EC1BF}" type="datetime1">
              <a:rPr lang="en-US" smtClean="0"/>
              <a:pPr/>
              <a:t>8/18/2013</a:t>
            </a:fld>
            <a:endParaRPr lang="en-US"/>
          </a:p>
        </p:txBody>
      </p:sp>
      <p:sp>
        <p:nvSpPr>
          <p:cNvPr id="5" name="Footer Placeholder 4"/>
          <p:cNvSpPr>
            <a:spLocks noGrp="1"/>
          </p:cNvSpPr>
          <p:nvPr>
            <p:ph type="ftr" sz="quarter" idx="11"/>
          </p:nvPr>
        </p:nvSpPr>
        <p:spPr/>
        <p:txBody>
          <a:bodyPr/>
          <a:lstStyle/>
          <a:p>
            <a:r>
              <a:rPr lang="en-US" dirty="0" smtClean="0"/>
              <a:t>©2013 Macedonian Language E-Learning Center</a:t>
            </a:r>
            <a:endParaRPr lang="en-US" dirty="0"/>
          </a:p>
        </p:txBody>
      </p:sp>
      <p:sp>
        <p:nvSpPr>
          <p:cNvPr id="6" name="Slide Number Placeholder 5"/>
          <p:cNvSpPr>
            <a:spLocks noGrp="1"/>
          </p:cNvSpPr>
          <p:nvPr>
            <p:ph type="sldNum" sz="quarter" idx="12"/>
          </p:nvPr>
        </p:nvSpPr>
        <p:spPr/>
        <p:txBody>
          <a:bodyPr/>
          <a:lstStyle/>
          <a:p>
            <a:fld id="{F883CCFA-68B5-4C4B-B200-39F9EB63F4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A92B2-4E6E-4095-B616-DCC9F6A35084}" type="datetime1">
              <a:rPr lang="en-US" smtClean="0"/>
              <a:pPr/>
              <a:t>8/18/2013</a:t>
            </a:fld>
            <a:endParaRPr lang="en-US"/>
          </a:p>
        </p:txBody>
      </p:sp>
      <p:sp>
        <p:nvSpPr>
          <p:cNvPr id="6" name="Footer Placeholder 5"/>
          <p:cNvSpPr>
            <a:spLocks noGrp="1"/>
          </p:cNvSpPr>
          <p:nvPr>
            <p:ph type="ftr" sz="quarter" idx="11"/>
          </p:nvPr>
        </p:nvSpPr>
        <p:spPr/>
        <p:txBody>
          <a:bodyPr/>
          <a:lstStyle/>
          <a:p>
            <a:r>
              <a:rPr lang="en-US" dirty="0" smtClean="0"/>
              <a:t>©2013 Macedonian Language E-Learning Center</a:t>
            </a:r>
            <a:endParaRPr lang="en-US" dirty="0"/>
          </a:p>
        </p:txBody>
      </p:sp>
      <p:sp>
        <p:nvSpPr>
          <p:cNvPr id="7" name="Slide Number Placeholder 6"/>
          <p:cNvSpPr>
            <a:spLocks noGrp="1"/>
          </p:cNvSpPr>
          <p:nvPr>
            <p:ph type="sldNum" sz="quarter" idx="12"/>
          </p:nvPr>
        </p:nvSpPr>
        <p:spPr/>
        <p:txBody>
          <a:bodyPr/>
          <a:lstStyle/>
          <a:p>
            <a:fld id="{F883CCFA-68B5-4C4B-B200-39F9EB63F4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A023A-190B-46DB-B0FD-611B89FEB750}" type="datetime1">
              <a:rPr lang="en-US" smtClean="0"/>
              <a:pPr/>
              <a:t>8/18/2013</a:t>
            </a:fld>
            <a:endParaRPr lang="en-US"/>
          </a:p>
        </p:txBody>
      </p:sp>
      <p:sp>
        <p:nvSpPr>
          <p:cNvPr id="8" name="Footer Placeholder 7"/>
          <p:cNvSpPr>
            <a:spLocks noGrp="1"/>
          </p:cNvSpPr>
          <p:nvPr>
            <p:ph type="ftr" sz="quarter" idx="11"/>
          </p:nvPr>
        </p:nvSpPr>
        <p:spPr/>
        <p:txBody>
          <a:bodyPr/>
          <a:lstStyle/>
          <a:p>
            <a:r>
              <a:rPr lang="en-US" dirty="0" smtClean="0"/>
              <a:t>©2013 Macedonian Language E-Learning Center</a:t>
            </a:r>
            <a:endParaRPr lang="en-US" dirty="0"/>
          </a:p>
        </p:txBody>
      </p:sp>
      <p:sp>
        <p:nvSpPr>
          <p:cNvPr id="9" name="Slide Number Placeholder 8"/>
          <p:cNvSpPr>
            <a:spLocks noGrp="1"/>
          </p:cNvSpPr>
          <p:nvPr>
            <p:ph type="sldNum" sz="quarter" idx="12"/>
          </p:nvPr>
        </p:nvSpPr>
        <p:spPr/>
        <p:txBody>
          <a:bodyPr/>
          <a:lstStyle/>
          <a:p>
            <a:fld id="{F883CCFA-68B5-4C4B-B200-39F9EB63F4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A4930-1CC3-4DE3-8C07-E6E8B03EF5BF}" type="datetime1">
              <a:rPr lang="en-US" smtClean="0"/>
              <a:pPr/>
              <a:t>8/18/2013</a:t>
            </a:fld>
            <a:endParaRPr lang="en-US"/>
          </a:p>
        </p:txBody>
      </p:sp>
      <p:sp>
        <p:nvSpPr>
          <p:cNvPr id="4" name="Footer Placeholder 3"/>
          <p:cNvSpPr>
            <a:spLocks noGrp="1"/>
          </p:cNvSpPr>
          <p:nvPr>
            <p:ph type="ftr" sz="quarter" idx="11"/>
          </p:nvPr>
        </p:nvSpPr>
        <p:spPr/>
        <p:txBody>
          <a:bodyPr/>
          <a:lstStyle/>
          <a:p>
            <a:r>
              <a:rPr lang="en-US" dirty="0" smtClean="0"/>
              <a:t>©2013 Macedonian Language E-Learning Center</a:t>
            </a:r>
            <a:endParaRPr lang="en-US" dirty="0"/>
          </a:p>
        </p:txBody>
      </p:sp>
      <p:sp>
        <p:nvSpPr>
          <p:cNvPr id="5" name="Slide Number Placeholder 4"/>
          <p:cNvSpPr>
            <a:spLocks noGrp="1"/>
          </p:cNvSpPr>
          <p:nvPr>
            <p:ph type="sldNum" sz="quarter" idx="12"/>
          </p:nvPr>
        </p:nvSpPr>
        <p:spPr/>
        <p:txBody>
          <a:bodyPr/>
          <a:lstStyle/>
          <a:p>
            <a:fld id="{F883CCFA-68B5-4C4B-B200-39F9EB63F4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EA9EE-2F2B-454C-9735-590695A2E435}" type="datetime1">
              <a:rPr lang="en-US" smtClean="0"/>
              <a:pPr/>
              <a:t>8/18/2013</a:t>
            </a:fld>
            <a:endParaRPr lang="en-US"/>
          </a:p>
        </p:txBody>
      </p:sp>
      <p:sp>
        <p:nvSpPr>
          <p:cNvPr id="3" name="Footer Placeholder 2"/>
          <p:cNvSpPr>
            <a:spLocks noGrp="1"/>
          </p:cNvSpPr>
          <p:nvPr>
            <p:ph type="ftr" sz="quarter" idx="11"/>
          </p:nvPr>
        </p:nvSpPr>
        <p:spPr/>
        <p:txBody>
          <a:bodyPr/>
          <a:lstStyle/>
          <a:p>
            <a:r>
              <a:rPr lang="en-US" dirty="0" smtClean="0"/>
              <a:t>©2013 Macedonian Language E-Learning Center</a:t>
            </a:r>
            <a:endParaRPr lang="en-US" dirty="0"/>
          </a:p>
        </p:txBody>
      </p:sp>
      <p:sp>
        <p:nvSpPr>
          <p:cNvPr id="4" name="Slide Number Placeholder 3"/>
          <p:cNvSpPr>
            <a:spLocks noGrp="1"/>
          </p:cNvSpPr>
          <p:nvPr>
            <p:ph type="sldNum" sz="quarter" idx="12"/>
          </p:nvPr>
        </p:nvSpPr>
        <p:spPr/>
        <p:txBody>
          <a:bodyPr/>
          <a:lstStyle/>
          <a:p>
            <a:fld id="{F883CCFA-68B5-4C4B-B200-39F9EB63F4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12072-D79D-430C-94DC-A71CC3135FCE}" type="datetime1">
              <a:rPr lang="en-US" smtClean="0"/>
              <a:pPr/>
              <a:t>8/18/2013</a:t>
            </a:fld>
            <a:endParaRPr lang="en-US"/>
          </a:p>
        </p:txBody>
      </p:sp>
      <p:sp>
        <p:nvSpPr>
          <p:cNvPr id="6" name="Footer Placeholder 5"/>
          <p:cNvSpPr>
            <a:spLocks noGrp="1"/>
          </p:cNvSpPr>
          <p:nvPr>
            <p:ph type="ftr" sz="quarter" idx="11"/>
          </p:nvPr>
        </p:nvSpPr>
        <p:spPr/>
        <p:txBody>
          <a:bodyPr/>
          <a:lstStyle/>
          <a:p>
            <a:r>
              <a:rPr lang="en-US" dirty="0" smtClean="0"/>
              <a:t>©2013 Macedonian Language E-Learning Center</a:t>
            </a:r>
            <a:endParaRPr lang="en-US" dirty="0"/>
          </a:p>
        </p:txBody>
      </p:sp>
      <p:sp>
        <p:nvSpPr>
          <p:cNvPr id="7" name="Slide Number Placeholder 6"/>
          <p:cNvSpPr>
            <a:spLocks noGrp="1"/>
          </p:cNvSpPr>
          <p:nvPr>
            <p:ph type="sldNum" sz="quarter" idx="12"/>
          </p:nvPr>
        </p:nvSpPr>
        <p:spPr/>
        <p:txBody>
          <a:bodyPr/>
          <a:lstStyle/>
          <a:p>
            <a:fld id="{F883CCFA-68B5-4C4B-B200-39F9EB63F4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BCB6A-7D88-44AD-A457-192A59040981}" type="datetime1">
              <a:rPr lang="en-US" smtClean="0"/>
              <a:pPr/>
              <a:t>8/18/2013</a:t>
            </a:fld>
            <a:endParaRPr lang="en-US"/>
          </a:p>
        </p:txBody>
      </p:sp>
      <p:sp>
        <p:nvSpPr>
          <p:cNvPr id="6" name="Footer Placeholder 5"/>
          <p:cNvSpPr>
            <a:spLocks noGrp="1"/>
          </p:cNvSpPr>
          <p:nvPr>
            <p:ph type="ftr" sz="quarter" idx="11"/>
          </p:nvPr>
        </p:nvSpPr>
        <p:spPr/>
        <p:txBody>
          <a:bodyPr/>
          <a:lstStyle/>
          <a:p>
            <a:r>
              <a:rPr lang="en-US" dirty="0" smtClean="0"/>
              <a:t>©2013 Macedonian Language E-Learning Center</a:t>
            </a:r>
            <a:endParaRPr lang="en-US" dirty="0"/>
          </a:p>
        </p:txBody>
      </p:sp>
      <p:sp>
        <p:nvSpPr>
          <p:cNvPr id="7" name="Slide Number Placeholder 6"/>
          <p:cNvSpPr>
            <a:spLocks noGrp="1"/>
          </p:cNvSpPr>
          <p:nvPr>
            <p:ph type="sldNum" sz="quarter" idx="12"/>
          </p:nvPr>
        </p:nvSpPr>
        <p:spPr/>
        <p:txBody>
          <a:bodyPr/>
          <a:lstStyle/>
          <a:p>
            <a:fld id="{F883CCFA-68B5-4C4B-B200-39F9EB63F4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dawilsey\Documents\dw\MLEC\SteelBlue.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8" name="Rectangle 7"/>
          <p:cNvSpPr/>
          <p:nvPr userDrawn="1"/>
        </p:nvSpPr>
        <p:spPr>
          <a:xfrm>
            <a:off x="0" y="6324600"/>
            <a:ext cx="9144000" cy="533400"/>
          </a:xfrm>
          <a:prstGeom prst="rect">
            <a:avLst/>
          </a:prstGeom>
          <a:gradFill flip="none" rotWithShape="1">
            <a:gsLst>
              <a:gs pos="0">
                <a:schemeClr val="bg1">
                  <a:alpha val="83000"/>
                </a:schemeClr>
              </a:gs>
              <a:gs pos="50000">
                <a:schemeClr val="tx1">
                  <a:lumMod val="75000"/>
                  <a:lumOff val="25000"/>
                </a:schemeClr>
              </a:gs>
              <a:gs pos="100000">
                <a:schemeClr val="tx1"/>
              </a:gs>
            </a:gsLst>
            <a:lin ang="54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1400" b="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fld id="{3E89693F-1D47-4DA7-8E03-3446DD0DB27D}" type="datetime1">
              <a:rPr lang="en-US" smtClean="0"/>
              <a:pPr/>
              <a:t>8/18/2013</a:t>
            </a:fld>
            <a:endParaRPr lang="en-US"/>
          </a:p>
        </p:txBody>
      </p:sp>
      <p:sp>
        <p:nvSpPr>
          <p:cNvPr id="5" name="Footer Placeholder 4"/>
          <p:cNvSpPr>
            <a:spLocks noGrp="1"/>
          </p:cNvSpPr>
          <p:nvPr>
            <p:ph type="ftr" sz="quarter" idx="3"/>
          </p:nvPr>
        </p:nvSpPr>
        <p:spPr>
          <a:xfrm>
            <a:off x="0" y="6416675"/>
            <a:ext cx="9144000" cy="365125"/>
          </a:xfrm>
          <a:prstGeom prst="rect">
            <a:avLst/>
          </a:prstGeom>
        </p:spPr>
        <p:txBody>
          <a:bodyPr vert="horz" lIns="91440" tIns="45720" rIns="91440" bIns="45720" rtlCol="0" anchor="ctr"/>
          <a:lstStyle>
            <a:lvl1pPr algn="ctr">
              <a:defRPr sz="1400" b="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smtClean="0"/>
              <a:t>©2013 Macedonian Language E-Learning Center</a:t>
            </a:r>
            <a:endParaRPr lang="en-US" dirty="0"/>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400" b="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fld id="{F883CCFA-68B5-4C4B-B200-39F9EB63F4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rgbClr val="000066"/>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00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outlook.unc.edu/owa/redir.aspx?C=cs6jfUoTYUuSvjMuv9olEIcnj8K9I88IYx0zf7-_wutlY8Mf4N5E1f3uYHW7qU3eN3j5VsS4-i8.&amp;URL=http://macedonianlanguage.org"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acedonianlanguage.or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makedonskijazi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382000" cy="1470025"/>
          </a:xfrm>
        </p:spPr>
        <p:txBody>
          <a:bodyPr>
            <a:normAutofit fontScale="90000"/>
          </a:bodyPr>
          <a:lstStyle/>
          <a:p>
            <a:r>
              <a:rPr lang="mk-MK" dirty="0" smtClean="0"/>
              <a:t>Учење македонски преку </a:t>
            </a:r>
            <a:br>
              <a:rPr lang="mk-MK" dirty="0" smtClean="0"/>
            </a:br>
            <a:r>
              <a:rPr lang="mk-MK" dirty="0" smtClean="0"/>
              <a:t>интернет</a:t>
            </a:r>
            <a:endParaRPr lang="en-US" dirty="0"/>
          </a:p>
        </p:txBody>
      </p:sp>
      <p:sp>
        <p:nvSpPr>
          <p:cNvPr id="3" name="Subtitle 2"/>
          <p:cNvSpPr>
            <a:spLocks noGrp="1"/>
          </p:cNvSpPr>
          <p:nvPr>
            <p:ph type="subTitle" idx="1"/>
          </p:nvPr>
        </p:nvSpPr>
        <p:spPr>
          <a:xfrm>
            <a:off x="457200" y="3352800"/>
            <a:ext cx="8382000" cy="1066800"/>
          </a:xfrm>
        </p:spPr>
        <p:txBody>
          <a:bodyPr>
            <a:normAutofit/>
          </a:bodyPr>
          <a:lstStyle/>
          <a:p>
            <a:endParaRPr lang="en-US" dirty="0" smtClean="0"/>
          </a:p>
        </p:txBody>
      </p:sp>
      <p:sp>
        <p:nvSpPr>
          <p:cNvPr id="4" name="Date Placeholder 3"/>
          <p:cNvSpPr>
            <a:spLocks noGrp="1"/>
          </p:cNvSpPr>
          <p:nvPr>
            <p:ph type="dt" sz="half" idx="10"/>
          </p:nvPr>
        </p:nvSpPr>
        <p:spPr>
          <a:xfrm>
            <a:off x="457200" y="6416675"/>
            <a:ext cx="2133600" cy="365125"/>
          </a:xfrm>
        </p:spPr>
        <p:txBody>
          <a:bodyPr/>
          <a:lstStyle/>
          <a:p>
            <a:fld id="{39D99197-057F-4EAC-AE92-6542CCC05C1E}" type="datetime1">
              <a:rPr lang="en-US" smtClean="0"/>
              <a:pPr/>
              <a:t>8/18/2013</a:t>
            </a:fld>
            <a:endParaRPr lang="en-US"/>
          </a:p>
        </p:txBody>
      </p:sp>
      <p:sp>
        <p:nvSpPr>
          <p:cNvPr id="5" name="Footer Placeholder 4"/>
          <p:cNvSpPr>
            <a:spLocks noGrp="1"/>
          </p:cNvSpPr>
          <p:nvPr>
            <p:ph type="ftr" sz="quarter" idx="11"/>
          </p:nvPr>
        </p:nvSpPr>
        <p:spPr>
          <a:xfrm>
            <a:off x="0" y="6416675"/>
            <a:ext cx="9144000" cy="365125"/>
          </a:xfrm>
        </p:spPr>
        <p:txBody>
          <a:bodyPr/>
          <a:lstStyle/>
          <a:p>
            <a:r>
              <a:rPr lang="en-US" dirty="0" smtClean="0"/>
              <a:t>©2013 Macedonian Language E-Learning Center</a:t>
            </a:r>
            <a:endParaRPr lang="en-US" dirty="0"/>
          </a:p>
        </p:txBody>
      </p:sp>
      <p:sp>
        <p:nvSpPr>
          <p:cNvPr id="6" name="Slide Number Placeholder 5"/>
          <p:cNvSpPr>
            <a:spLocks noGrp="1"/>
          </p:cNvSpPr>
          <p:nvPr>
            <p:ph type="sldNum" sz="quarter" idx="12"/>
          </p:nvPr>
        </p:nvSpPr>
        <p:spPr>
          <a:xfrm>
            <a:off x="6553200" y="6416675"/>
            <a:ext cx="2133600" cy="365125"/>
          </a:xfrm>
        </p:spPr>
        <p:txBody>
          <a:bodyPr/>
          <a:lstStyle/>
          <a:p>
            <a:fld id="{F883CCFA-68B5-4C4B-B200-39F9EB63F4A6}" type="slidenum">
              <a:rPr lang="en-US" smtClean="0"/>
              <a:pPr/>
              <a:t>1</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smtClean="0"/>
              <a:t>Лична карта на центарот</a:t>
            </a:r>
            <a:endParaRPr lang="en-US" dirty="0"/>
          </a:p>
        </p:txBody>
      </p:sp>
      <p:pic>
        <p:nvPicPr>
          <p:cNvPr id="8" name="Content Placeholder 7" descr="MLEC home.JPG"/>
          <p:cNvPicPr>
            <a:picLocks noGrp="1" noChangeAspect="1"/>
          </p:cNvPicPr>
          <p:nvPr>
            <p:ph sz="half" idx="1"/>
          </p:nvPr>
        </p:nvPicPr>
        <p:blipFill>
          <a:blip r:embed="rId2" cstate="print"/>
          <a:stretch>
            <a:fillRect/>
          </a:stretch>
        </p:blipFill>
        <p:spPr>
          <a:xfrm>
            <a:off x="152400" y="1556626"/>
            <a:ext cx="4495800" cy="4463174"/>
          </a:xfrm>
        </p:spPr>
      </p:pic>
      <p:sp>
        <p:nvSpPr>
          <p:cNvPr id="9" name="Content Placeholder 8"/>
          <p:cNvSpPr>
            <a:spLocks noGrp="1"/>
          </p:cNvSpPr>
          <p:nvPr>
            <p:ph sz="half" idx="2"/>
          </p:nvPr>
        </p:nvSpPr>
        <p:spPr>
          <a:xfrm>
            <a:off x="4648200" y="1600200"/>
            <a:ext cx="4343400" cy="4525963"/>
          </a:xfrm>
        </p:spPr>
        <p:txBody>
          <a:bodyPr>
            <a:normAutofit/>
          </a:bodyPr>
          <a:lstStyle/>
          <a:p>
            <a:r>
              <a:rPr lang="mk-MK" dirty="0" smtClean="0"/>
              <a:t>Основан во 2007 год.</a:t>
            </a:r>
          </a:p>
          <a:p>
            <a:r>
              <a:rPr lang="mk-MK" dirty="0" smtClean="0"/>
              <a:t>Непрофитен центар лоциран во САД кој дејствува само преку интернет</a:t>
            </a:r>
          </a:p>
        </p:txBody>
      </p:sp>
      <p:sp>
        <p:nvSpPr>
          <p:cNvPr id="4" name="Date Placeholder 3"/>
          <p:cNvSpPr>
            <a:spLocks noGrp="1"/>
          </p:cNvSpPr>
          <p:nvPr>
            <p:ph type="dt" sz="half" idx="10"/>
          </p:nvPr>
        </p:nvSpPr>
        <p:spPr/>
        <p:txBody>
          <a:bodyPr/>
          <a:lstStyle/>
          <a:p>
            <a:fld id="{39D99197-057F-4EAC-AE92-6542CCC05C1E}" type="datetime1">
              <a:rPr lang="en-US" smtClean="0"/>
              <a:pPr/>
              <a:t>8/18/2013</a:t>
            </a:fld>
            <a:endParaRPr lang="en-US"/>
          </a:p>
        </p:txBody>
      </p:sp>
      <p:sp>
        <p:nvSpPr>
          <p:cNvPr id="5" name="Footer Placeholder 4"/>
          <p:cNvSpPr>
            <a:spLocks noGrp="1"/>
          </p:cNvSpPr>
          <p:nvPr>
            <p:ph type="ftr" sz="quarter" idx="11"/>
          </p:nvPr>
        </p:nvSpPr>
        <p:spPr/>
        <p:txBody>
          <a:bodyPr/>
          <a:lstStyle/>
          <a:p>
            <a:r>
              <a:rPr lang="en-US" dirty="0" smtClean="0"/>
              <a:t>©2013 Macedonian Language E-Learning Center</a:t>
            </a:r>
            <a:endParaRPr lang="en-US" dirty="0"/>
          </a:p>
        </p:txBody>
      </p:sp>
      <p:sp>
        <p:nvSpPr>
          <p:cNvPr id="6" name="Slide Number Placeholder 5"/>
          <p:cNvSpPr>
            <a:spLocks noGrp="1"/>
          </p:cNvSpPr>
          <p:nvPr>
            <p:ph type="sldNum" sz="quarter" idx="12"/>
          </p:nvPr>
        </p:nvSpPr>
        <p:spPr/>
        <p:txBody>
          <a:bodyPr/>
          <a:lstStyle/>
          <a:p>
            <a:fld id="{F883CCFA-68B5-4C4B-B200-39F9EB63F4A6}"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smtClean="0"/>
              <a:t>Лична карта на центарот</a:t>
            </a:r>
            <a:endParaRPr lang="en-US" dirty="0"/>
          </a:p>
        </p:txBody>
      </p:sp>
      <p:sp>
        <p:nvSpPr>
          <p:cNvPr id="9" name="Content Placeholder 8"/>
          <p:cNvSpPr>
            <a:spLocks noGrp="1"/>
          </p:cNvSpPr>
          <p:nvPr>
            <p:ph sz="half" idx="2"/>
          </p:nvPr>
        </p:nvSpPr>
        <p:spPr>
          <a:xfrm>
            <a:off x="4648200" y="1600200"/>
            <a:ext cx="4343400" cy="4525963"/>
          </a:xfrm>
        </p:spPr>
        <p:txBody>
          <a:bodyPr>
            <a:normAutofit/>
          </a:bodyPr>
          <a:lstStyle/>
          <a:p>
            <a:r>
              <a:rPr lang="mk-MK" dirty="0" smtClean="0"/>
              <a:t>Бесплатни ресурси за изучување македонски јазик преку интернет:</a:t>
            </a:r>
          </a:p>
          <a:p>
            <a:pPr lvl="1"/>
            <a:r>
              <a:rPr lang="mk-MK" dirty="0" smtClean="0"/>
              <a:t>Мултимедијални туторијали со квизови</a:t>
            </a:r>
          </a:p>
          <a:p>
            <a:pPr lvl="1"/>
            <a:r>
              <a:rPr lang="mk-MK" dirty="0" smtClean="0"/>
              <a:t>Игри (крстозбори, ребуси, кој сака да биде милионер)</a:t>
            </a:r>
          </a:p>
          <a:p>
            <a:pPr lvl="1"/>
            <a:r>
              <a:rPr lang="mk-MK" dirty="0" smtClean="0"/>
              <a:t>Едмодо (како Фејсбук)</a:t>
            </a:r>
          </a:p>
          <a:p>
            <a:endParaRPr lang="en-US" dirty="0"/>
          </a:p>
        </p:txBody>
      </p:sp>
      <p:sp>
        <p:nvSpPr>
          <p:cNvPr id="4" name="Date Placeholder 3"/>
          <p:cNvSpPr>
            <a:spLocks noGrp="1"/>
          </p:cNvSpPr>
          <p:nvPr>
            <p:ph type="dt" sz="half" idx="10"/>
          </p:nvPr>
        </p:nvSpPr>
        <p:spPr/>
        <p:txBody>
          <a:bodyPr/>
          <a:lstStyle/>
          <a:p>
            <a:fld id="{39D99197-057F-4EAC-AE92-6542CCC05C1E}" type="datetime1">
              <a:rPr lang="en-US" smtClean="0"/>
              <a:pPr/>
              <a:t>8/18/2013</a:t>
            </a:fld>
            <a:endParaRPr lang="en-US"/>
          </a:p>
        </p:txBody>
      </p:sp>
      <p:sp>
        <p:nvSpPr>
          <p:cNvPr id="5" name="Footer Placeholder 4"/>
          <p:cNvSpPr>
            <a:spLocks noGrp="1"/>
          </p:cNvSpPr>
          <p:nvPr>
            <p:ph type="ftr" sz="quarter" idx="11"/>
          </p:nvPr>
        </p:nvSpPr>
        <p:spPr/>
        <p:txBody>
          <a:bodyPr/>
          <a:lstStyle/>
          <a:p>
            <a:r>
              <a:rPr lang="en-US" dirty="0" smtClean="0"/>
              <a:t>©2013 Macedonian Language E-Learning Center</a:t>
            </a:r>
            <a:endParaRPr lang="en-US" dirty="0"/>
          </a:p>
        </p:txBody>
      </p:sp>
      <p:sp>
        <p:nvSpPr>
          <p:cNvPr id="6" name="Slide Number Placeholder 5"/>
          <p:cNvSpPr>
            <a:spLocks noGrp="1"/>
          </p:cNvSpPr>
          <p:nvPr>
            <p:ph type="sldNum" sz="quarter" idx="12"/>
          </p:nvPr>
        </p:nvSpPr>
        <p:spPr/>
        <p:txBody>
          <a:bodyPr/>
          <a:lstStyle/>
          <a:p>
            <a:fld id="{F883CCFA-68B5-4C4B-B200-39F9EB63F4A6}" type="slidenum">
              <a:rPr lang="en-US" smtClean="0"/>
              <a:pPr/>
              <a:t>3</a:t>
            </a:fld>
            <a:endParaRPr lang="en-US"/>
          </a:p>
        </p:txBody>
      </p:sp>
      <p:pic>
        <p:nvPicPr>
          <p:cNvPr id="12" name="Content Placeholder 11" descr="tutorial.JPG"/>
          <p:cNvPicPr>
            <a:picLocks noGrp="1" noChangeAspect="1"/>
          </p:cNvPicPr>
          <p:nvPr>
            <p:ph sz="half" idx="1"/>
          </p:nvPr>
        </p:nvPicPr>
        <p:blipFill>
          <a:blip r:embed="rId2" cstate="print"/>
          <a:stretch>
            <a:fillRect/>
          </a:stretch>
        </p:blipFill>
        <p:spPr>
          <a:xfrm>
            <a:off x="136478" y="1315125"/>
            <a:ext cx="4495800" cy="479739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smtClean="0"/>
              <a:t>Лична карта на центарот</a:t>
            </a:r>
            <a:endParaRPr lang="en-US" dirty="0"/>
          </a:p>
        </p:txBody>
      </p:sp>
      <p:sp>
        <p:nvSpPr>
          <p:cNvPr id="9" name="Content Placeholder 8"/>
          <p:cNvSpPr>
            <a:spLocks noGrp="1"/>
          </p:cNvSpPr>
          <p:nvPr>
            <p:ph sz="half" idx="2"/>
          </p:nvPr>
        </p:nvSpPr>
        <p:spPr>
          <a:xfrm>
            <a:off x="4648200" y="1600200"/>
            <a:ext cx="4343400" cy="4525963"/>
          </a:xfrm>
        </p:spPr>
        <p:txBody>
          <a:bodyPr>
            <a:normAutofit/>
          </a:bodyPr>
          <a:lstStyle/>
          <a:p>
            <a:r>
              <a:rPr lang="mk-MK" dirty="0" smtClean="0"/>
              <a:t>За деца:</a:t>
            </a:r>
          </a:p>
          <a:p>
            <a:pPr lvl="1"/>
            <a:r>
              <a:rPr lang="mk-MK" dirty="0" smtClean="0"/>
              <a:t>Интерактивни игри (азбука)</a:t>
            </a:r>
          </a:p>
          <a:p>
            <a:pPr lvl="1"/>
            <a:r>
              <a:rPr lang="mk-MK" dirty="0" smtClean="0"/>
              <a:t>Аудиовизуелни игри (цртање)</a:t>
            </a:r>
          </a:p>
          <a:p>
            <a:pPr lvl="1"/>
            <a:r>
              <a:rPr lang="mk-MK" dirty="0" smtClean="0"/>
              <a:t>Архива на текст и аудио со детски песнички и игри од македонската усна традиција</a:t>
            </a:r>
          </a:p>
        </p:txBody>
      </p:sp>
      <p:sp>
        <p:nvSpPr>
          <p:cNvPr id="4" name="Date Placeholder 3"/>
          <p:cNvSpPr>
            <a:spLocks noGrp="1"/>
          </p:cNvSpPr>
          <p:nvPr>
            <p:ph type="dt" sz="half" idx="10"/>
          </p:nvPr>
        </p:nvSpPr>
        <p:spPr/>
        <p:txBody>
          <a:bodyPr/>
          <a:lstStyle/>
          <a:p>
            <a:fld id="{39D99197-057F-4EAC-AE92-6542CCC05C1E}" type="datetime1">
              <a:rPr lang="en-US" smtClean="0"/>
              <a:pPr/>
              <a:t>8/18/2013</a:t>
            </a:fld>
            <a:endParaRPr lang="en-US"/>
          </a:p>
        </p:txBody>
      </p:sp>
      <p:sp>
        <p:nvSpPr>
          <p:cNvPr id="5" name="Footer Placeholder 4"/>
          <p:cNvSpPr>
            <a:spLocks noGrp="1"/>
          </p:cNvSpPr>
          <p:nvPr>
            <p:ph type="ftr" sz="quarter" idx="11"/>
          </p:nvPr>
        </p:nvSpPr>
        <p:spPr/>
        <p:txBody>
          <a:bodyPr/>
          <a:lstStyle/>
          <a:p>
            <a:r>
              <a:rPr lang="en-US" dirty="0" smtClean="0"/>
              <a:t>©2013 Macedonian Language E-Learning Center</a:t>
            </a:r>
            <a:endParaRPr lang="en-US" dirty="0"/>
          </a:p>
        </p:txBody>
      </p:sp>
      <p:sp>
        <p:nvSpPr>
          <p:cNvPr id="6" name="Slide Number Placeholder 5"/>
          <p:cNvSpPr>
            <a:spLocks noGrp="1"/>
          </p:cNvSpPr>
          <p:nvPr>
            <p:ph type="sldNum" sz="quarter" idx="12"/>
          </p:nvPr>
        </p:nvSpPr>
        <p:spPr/>
        <p:txBody>
          <a:bodyPr/>
          <a:lstStyle/>
          <a:p>
            <a:fld id="{F883CCFA-68B5-4C4B-B200-39F9EB63F4A6}" type="slidenum">
              <a:rPr lang="en-US" smtClean="0"/>
              <a:pPr/>
              <a:t>4</a:t>
            </a:fld>
            <a:endParaRPr lang="en-US"/>
          </a:p>
        </p:txBody>
      </p:sp>
      <p:pic>
        <p:nvPicPr>
          <p:cNvPr id="12" name="Picture 11" descr="kids.JPG"/>
          <p:cNvPicPr>
            <a:picLocks noChangeAspect="1"/>
          </p:cNvPicPr>
          <p:nvPr/>
        </p:nvPicPr>
        <p:blipFill>
          <a:blip r:embed="rId2" cstate="print"/>
          <a:stretch>
            <a:fillRect/>
          </a:stretch>
        </p:blipFill>
        <p:spPr>
          <a:xfrm>
            <a:off x="228600" y="1143000"/>
            <a:ext cx="3429000" cy="4024352"/>
          </a:xfrm>
          <a:prstGeom prst="rect">
            <a:avLst/>
          </a:prstGeom>
        </p:spPr>
      </p:pic>
      <p:pic>
        <p:nvPicPr>
          <p:cNvPr id="11" name="Picture 10" descr="Capture.JPG"/>
          <p:cNvPicPr>
            <a:picLocks noChangeAspect="1"/>
          </p:cNvPicPr>
          <p:nvPr/>
        </p:nvPicPr>
        <p:blipFill>
          <a:blip r:embed="rId3" cstate="print"/>
          <a:stretch>
            <a:fillRect/>
          </a:stretch>
        </p:blipFill>
        <p:spPr>
          <a:xfrm>
            <a:off x="1066800" y="3352800"/>
            <a:ext cx="3979627" cy="2971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smtClean="0"/>
              <a:t>Лична карта на центарот</a:t>
            </a:r>
            <a:endParaRPr lang="en-US" dirty="0"/>
          </a:p>
        </p:txBody>
      </p:sp>
      <p:sp>
        <p:nvSpPr>
          <p:cNvPr id="3" name="Content Placeholder 2"/>
          <p:cNvSpPr>
            <a:spLocks noGrp="1"/>
          </p:cNvSpPr>
          <p:nvPr>
            <p:ph idx="1"/>
          </p:nvPr>
        </p:nvSpPr>
        <p:spPr>
          <a:xfrm>
            <a:off x="457200" y="1600200"/>
            <a:ext cx="8153400" cy="4525963"/>
          </a:xfrm>
        </p:spPr>
        <p:txBody>
          <a:bodyPr>
            <a:normAutofit/>
          </a:bodyPr>
          <a:lstStyle/>
          <a:p>
            <a:r>
              <a:rPr lang="mk-MK" dirty="0" smtClean="0"/>
              <a:t>Книги за деца</a:t>
            </a:r>
            <a:endParaRPr lang="en-US" dirty="0" smtClean="0"/>
          </a:p>
        </p:txBody>
      </p:sp>
      <p:pic>
        <p:nvPicPr>
          <p:cNvPr id="6" name="Picture 5" descr="cover.JPG"/>
          <p:cNvPicPr>
            <a:picLocks noChangeAspect="1"/>
          </p:cNvPicPr>
          <p:nvPr/>
        </p:nvPicPr>
        <p:blipFill>
          <a:blip r:embed="rId2" cstate="print"/>
          <a:stretch>
            <a:fillRect/>
          </a:stretch>
        </p:blipFill>
        <p:spPr>
          <a:xfrm>
            <a:off x="609600" y="2362200"/>
            <a:ext cx="3664179" cy="3657600"/>
          </a:xfrm>
          <a:prstGeom prst="rect">
            <a:avLst/>
          </a:prstGeom>
        </p:spPr>
      </p:pic>
      <p:pic>
        <p:nvPicPr>
          <p:cNvPr id="7" name="Picture 6" descr="cover.PNG"/>
          <p:cNvPicPr>
            <a:picLocks noChangeAspect="1"/>
          </p:cNvPicPr>
          <p:nvPr/>
        </p:nvPicPr>
        <p:blipFill>
          <a:blip r:embed="rId3" cstate="print"/>
          <a:stretch>
            <a:fillRect/>
          </a:stretch>
        </p:blipFill>
        <p:spPr>
          <a:xfrm>
            <a:off x="4876800" y="2362200"/>
            <a:ext cx="3657600" cy="3657600"/>
          </a:xfrm>
          <a:prstGeom prst="rect">
            <a:avLst/>
          </a:prstGeom>
          <a:ln>
            <a:solidFill>
              <a:schemeClr val="tx1"/>
            </a:solidFill>
          </a:ln>
        </p:spPr>
      </p:pic>
      <p:sp>
        <p:nvSpPr>
          <p:cNvPr id="8" name="Date Placeholder 3"/>
          <p:cNvSpPr>
            <a:spLocks noGrp="1"/>
          </p:cNvSpPr>
          <p:nvPr>
            <p:ph type="dt" sz="half" idx="10"/>
          </p:nvPr>
        </p:nvSpPr>
        <p:spPr>
          <a:xfrm>
            <a:off x="457200" y="6416675"/>
            <a:ext cx="2133600" cy="365125"/>
          </a:xfrm>
        </p:spPr>
        <p:txBody>
          <a:bodyPr/>
          <a:lstStyle/>
          <a:p>
            <a:fld id="{39D99197-057F-4EAC-AE92-6542CCC05C1E}" type="datetime1">
              <a:rPr lang="en-US" smtClean="0"/>
              <a:pPr/>
              <a:t>8/18/2013</a:t>
            </a:fld>
            <a:endParaRPr lang="en-US"/>
          </a:p>
        </p:txBody>
      </p:sp>
      <p:sp>
        <p:nvSpPr>
          <p:cNvPr id="9" name="Footer Placeholder 4"/>
          <p:cNvSpPr>
            <a:spLocks noGrp="1"/>
          </p:cNvSpPr>
          <p:nvPr>
            <p:ph type="ftr" sz="quarter" idx="11"/>
          </p:nvPr>
        </p:nvSpPr>
        <p:spPr>
          <a:xfrm>
            <a:off x="0" y="6416675"/>
            <a:ext cx="9144000" cy="365125"/>
          </a:xfrm>
        </p:spPr>
        <p:txBody>
          <a:bodyPr/>
          <a:lstStyle/>
          <a:p>
            <a:r>
              <a:rPr lang="en-US" dirty="0" smtClean="0"/>
              <a:t>©2013 Macedonian Language E-Learning Center</a:t>
            </a:r>
            <a:endParaRPr lang="en-US" dirty="0"/>
          </a:p>
        </p:txBody>
      </p:sp>
      <p:sp>
        <p:nvSpPr>
          <p:cNvPr id="10" name="Slide Number Placeholder 5"/>
          <p:cNvSpPr>
            <a:spLocks noGrp="1"/>
          </p:cNvSpPr>
          <p:nvPr>
            <p:ph type="sldNum" sz="quarter" idx="12"/>
          </p:nvPr>
        </p:nvSpPr>
        <p:spPr>
          <a:xfrm>
            <a:off x="6553200" y="6416675"/>
            <a:ext cx="2133600" cy="365125"/>
          </a:xfrm>
        </p:spPr>
        <p:txBody>
          <a:bodyPr/>
          <a:lstStyle/>
          <a:p>
            <a:fld id="{F883CCFA-68B5-4C4B-B200-39F9EB63F4A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edback.JPG"/>
          <p:cNvPicPr>
            <a:picLocks noChangeAspect="1"/>
          </p:cNvPicPr>
          <p:nvPr/>
        </p:nvPicPr>
        <p:blipFill>
          <a:blip r:embed="rId2" cstate="print"/>
          <a:srcRect t="9804" b="3922"/>
          <a:stretch>
            <a:fillRect/>
          </a:stretch>
        </p:blipFill>
        <p:spPr>
          <a:xfrm>
            <a:off x="1600200" y="1524000"/>
            <a:ext cx="5720089" cy="4495800"/>
          </a:xfrm>
          <a:prstGeom prst="rect">
            <a:avLst/>
          </a:prstGeom>
          <a:ln>
            <a:solidFill>
              <a:schemeClr val="tx1"/>
            </a:solidFill>
          </a:ln>
        </p:spPr>
      </p:pic>
      <p:sp>
        <p:nvSpPr>
          <p:cNvPr id="2" name="Title 1"/>
          <p:cNvSpPr>
            <a:spLocks noGrp="1"/>
          </p:cNvSpPr>
          <p:nvPr>
            <p:ph type="title"/>
          </p:nvPr>
        </p:nvSpPr>
        <p:spPr/>
        <p:txBody>
          <a:bodyPr>
            <a:normAutofit/>
          </a:bodyPr>
          <a:lstStyle/>
          <a:p>
            <a:r>
              <a:rPr lang="mk-MK" dirty="0" smtClean="0"/>
              <a:t>Што велат нашите корисници</a:t>
            </a:r>
            <a:endParaRPr lang="en-US" dirty="0"/>
          </a:p>
        </p:txBody>
      </p:sp>
      <p:sp>
        <p:nvSpPr>
          <p:cNvPr id="5" name="TextBox 4"/>
          <p:cNvSpPr txBox="1"/>
          <p:nvPr/>
        </p:nvSpPr>
        <p:spPr>
          <a:xfrm rot="475673">
            <a:off x="69046" y="2595378"/>
            <a:ext cx="1872283" cy="707886"/>
          </a:xfrm>
          <a:prstGeom prst="rect">
            <a:avLst/>
          </a:prstGeom>
          <a:solidFill>
            <a:schemeClr val="bg1"/>
          </a:solidFill>
          <a:ln>
            <a:solidFill>
              <a:schemeClr val="tx1"/>
            </a:solidFill>
          </a:ln>
        </p:spPr>
        <p:txBody>
          <a:bodyPr wrap="square" rtlCol="0">
            <a:spAutoFit/>
          </a:bodyPr>
          <a:lstStyle/>
          <a:p>
            <a:r>
              <a:rPr lang="en-US" sz="2000" dirty="0" smtClean="0"/>
              <a:t>“This website is my favorite!”</a:t>
            </a:r>
            <a:endParaRPr lang="en-US" sz="2000" dirty="0"/>
          </a:p>
        </p:txBody>
      </p:sp>
      <p:sp>
        <p:nvSpPr>
          <p:cNvPr id="6" name="TextBox 5"/>
          <p:cNvSpPr txBox="1"/>
          <p:nvPr/>
        </p:nvSpPr>
        <p:spPr>
          <a:xfrm rot="20957545">
            <a:off x="63134" y="5143784"/>
            <a:ext cx="2207776" cy="369332"/>
          </a:xfrm>
          <a:prstGeom prst="rect">
            <a:avLst/>
          </a:prstGeom>
          <a:solidFill>
            <a:schemeClr val="bg1"/>
          </a:solidFill>
          <a:ln>
            <a:solidFill>
              <a:schemeClr val="tx1"/>
            </a:solidFill>
          </a:ln>
        </p:spPr>
        <p:txBody>
          <a:bodyPr wrap="square" rtlCol="0">
            <a:spAutoFit/>
          </a:bodyPr>
          <a:lstStyle/>
          <a:p>
            <a:r>
              <a:rPr lang="en-US" dirty="0" smtClean="0"/>
              <a:t>“I love the tutorials”</a:t>
            </a:r>
            <a:endParaRPr lang="en-US" dirty="0"/>
          </a:p>
        </p:txBody>
      </p:sp>
      <p:sp>
        <p:nvSpPr>
          <p:cNvPr id="7" name="TextBox 6"/>
          <p:cNvSpPr txBox="1"/>
          <p:nvPr/>
        </p:nvSpPr>
        <p:spPr>
          <a:xfrm rot="21178680">
            <a:off x="7263826" y="2646870"/>
            <a:ext cx="1655339" cy="1754326"/>
          </a:xfrm>
          <a:prstGeom prst="rect">
            <a:avLst/>
          </a:prstGeom>
          <a:solidFill>
            <a:schemeClr val="bg1"/>
          </a:solidFill>
          <a:ln>
            <a:solidFill>
              <a:schemeClr val="tx1"/>
            </a:solidFill>
          </a:ln>
        </p:spPr>
        <p:txBody>
          <a:bodyPr wrap="square" rtlCol="0">
            <a:spAutoFit/>
          </a:bodyPr>
          <a:lstStyle/>
          <a:p>
            <a:r>
              <a:rPr lang="en-US" dirty="0" smtClean="0"/>
              <a:t>“</a:t>
            </a:r>
            <a:r>
              <a:rPr lang="en-US" dirty="0"/>
              <a:t>It's a site that other language groups could copy, in terms of effectiveness it's very good.</a:t>
            </a:r>
            <a:r>
              <a:rPr lang="en-US" dirty="0" smtClean="0"/>
              <a:t>”</a:t>
            </a:r>
            <a:endParaRPr lang="en-US" dirty="0"/>
          </a:p>
        </p:txBody>
      </p:sp>
      <p:sp>
        <p:nvSpPr>
          <p:cNvPr id="8" name="Date Placeholder 3"/>
          <p:cNvSpPr>
            <a:spLocks noGrp="1"/>
          </p:cNvSpPr>
          <p:nvPr>
            <p:ph type="dt" sz="half" idx="10"/>
          </p:nvPr>
        </p:nvSpPr>
        <p:spPr>
          <a:xfrm>
            <a:off x="457200" y="6416675"/>
            <a:ext cx="2133600" cy="365125"/>
          </a:xfrm>
        </p:spPr>
        <p:txBody>
          <a:bodyPr/>
          <a:lstStyle/>
          <a:p>
            <a:fld id="{39D99197-057F-4EAC-AE92-6542CCC05C1E}" type="datetime1">
              <a:rPr lang="en-US" smtClean="0"/>
              <a:pPr/>
              <a:t>8/18/2013</a:t>
            </a:fld>
            <a:endParaRPr lang="en-US"/>
          </a:p>
        </p:txBody>
      </p:sp>
      <p:sp>
        <p:nvSpPr>
          <p:cNvPr id="9" name="Footer Placeholder 4"/>
          <p:cNvSpPr>
            <a:spLocks noGrp="1"/>
          </p:cNvSpPr>
          <p:nvPr>
            <p:ph type="ftr" sz="quarter" idx="11"/>
          </p:nvPr>
        </p:nvSpPr>
        <p:spPr>
          <a:xfrm>
            <a:off x="0" y="6416675"/>
            <a:ext cx="9144000" cy="365125"/>
          </a:xfrm>
        </p:spPr>
        <p:txBody>
          <a:bodyPr/>
          <a:lstStyle/>
          <a:p>
            <a:r>
              <a:rPr lang="en-US" dirty="0" smtClean="0"/>
              <a:t>©2013 Macedonian Language E-Learning Center</a:t>
            </a:r>
            <a:endParaRPr lang="en-US" dirty="0"/>
          </a:p>
        </p:txBody>
      </p:sp>
      <p:sp>
        <p:nvSpPr>
          <p:cNvPr id="10" name="Slide Number Placeholder 5"/>
          <p:cNvSpPr>
            <a:spLocks noGrp="1"/>
          </p:cNvSpPr>
          <p:nvPr>
            <p:ph type="sldNum" sz="quarter" idx="12"/>
          </p:nvPr>
        </p:nvSpPr>
        <p:spPr>
          <a:xfrm>
            <a:off x="6553200" y="6416675"/>
            <a:ext cx="2133600" cy="365125"/>
          </a:xfrm>
        </p:spPr>
        <p:txBody>
          <a:bodyPr/>
          <a:lstStyle/>
          <a:p>
            <a:fld id="{F883CCFA-68B5-4C4B-B200-39F9EB63F4A6}"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Добитник на </a:t>
            </a:r>
            <a:br>
              <a:rPr lang="mk-MK" dirty="0" smtClean="0"/>
            </a:br>
            <a:r>
              <a:rPr lang="mk-MK" dirty="0" smtClean="0"/>
              <a:t>интернационална награда</a:t>
            </a:r>
            <a:endParaRPr lang="en-US" dirty="0"/>
          </a:p>
        </p:txBody>
      </p:sp>
      <p:sp>
        <p:nvSpPr>
          <p:cNvPr id="8" name="Date Placeholder 3"/>
          <p:cNvSpPr>
            <a:spLocks noGrp="1"/>
          </p:cNvSpPr>
          <p:nvPr>
            <p:ph type="dt" sz="half" idx="10"/>
          </p:nvPr>
        </p:nvSpPr>
        <p:spPr>
          <a:xfrm>
            <a:off x="457200" y="6416675"/>
            <a:ext cx="2133600" cy="365125"/>
          </a:xfrm>
        </p:spPr>
        <p:txBody>
          <a:bodyPr/>
          <a:lstStyle/>
          <a:p>
            <a:fld id="{39D99197-057F-4EAC-AE92-6542CCC05C1E}" type="datetime1">
              <a:rPr lang="en-US" smtClean="0"/>
              <a:pPr/>
              <a:t>8/18/2013</a:t>
            </a:fld>
            <a:endParaRPr lang="en-US"/>
          </a:p>
        </p:txBody>
      </p:sp>
      <p:sp>
        <p:nvSpPr>
          <p:cNvPr id="9" name="Footer Placeholder 4"/>
          <p:cNvSpPr>
            <a:spLocks noGrp="1"/>
          </p:cNvSpPr>
          <p:nvPr>
            <p:ph type="ftr" sz="quarter" idx="11"/>
          </p:nvPr>
        </p:nvSpPr>
        <p:spPr>
          <a:xfrm>
            <a:off x="0" y="6416675"/>
            <a:ext cx="9144000" cy="365125"/>
          </a:xfrm>
        </p:spPr>
        <p:txBody>
          <a:bodyPr/>
          <a:lstStyle/>
          <a:p>
            <a:r>
              <a:rPr lang="en-US" dirty="0" smtClean="0"/>
              <a:t>©2013 Macedonian Language E-Learning Center</a:t>
            </a:r>
            <a:endParaRPr lang="en-US" dirty="0"/>
          </a:p>
        </p:txBody>
      </p:sp>
      <p:sp>
        <p:nvSpPr>
          <p:cNvPr id="10" name="Slide Number Placeholder 5"/>
          <p:cNvSpPr>
            <a:spLocks noGrp="1"/>
          </p:cNvSpPr>
          <p:nvPr>
            <p:ph type="sldNum" sz="quarter" idx="12"/>
          </p:nvPr>
        </p:nvSpPr>
        <p:spPr>
          <a:xfrm>
            <a:off x="6553200" y="6416675"/>
            <a:ext cx="2133600" cy="365125"/>
          </a:xfrm>
        </p:spPr>
        <p:txBody>
          <a:bodyPr/>
          <a:lstStyle/>
          <a:p>
            <a:fld id="{F883CCFA-68B5-4C4B-B200-39F9EB63F4A6}" type="slidenum">
              <a:rPr lang="en-US" smtClean="0"/>
              <a:pPr/>
              <a:t>7</a:t>
            </a:fld>
            <a:endParaRPr lang="en-US"/>
          </a:p>
        </p:txBody>
      </p:sp>
      <p:sp>
        <p:nvSpPr>
          <p:cNvPr id="11" name="TextBox 10"/>
          <p:cNvSpPr txBox="1"/>
          <p:nvPr/>
        </p:nvSpPr>
        <p:spPr>
          <a:xfrm>
            <a:off x="533400" y="2057400"/>
            <a:ext cx="8077200" cy="2308324"/>
          </a:xfrm>
          <a:prstGeom prst="rect">
            <a:avLst/>
          </a:prstGeom>
          <a:noFill/>
        </p:spPr>
        <p:txBody>
          <a:bodyPr wrap="square" rtlCol="0">
            <a:spAutoFit/>
          </a:bodyPr>
          <a:lstStyle/>
          <a:p>
            <a:r>
              <a:rPr lang="mk-MK" b="1" dirty="0" smtClean="0"/>
              <a:t>На 15 јуни 2012 година, интернет страницата на непрофитната организација „Интернет центар за македонски јазик“ (</a:t>
            </a:r>
            <a:r>
              <a:rPr lang="mk-MK" b="1" dirty="0" smtClean="0">
                <a:hlinkClick r:id="rId2"/>
              </a:rPr>
              <a:t>http://makedonskijazik.org</a:t>
            </a:r>
            <a:r>
              <a:rPr lang="mk-MK" b="1" dirty="0" smtClean="0"/>
              <a:t>) ја доби наградата „Пристап до изучување јазици“ (Access to Language Education) која се доделува од „Конзорциумот за компјутерски потпомогнато изучување на јазици“ (Computer Assisted Language Instruction Consortium, CALICO, КАЛИКО), „Фондацијата за есперантски студии“ и веб страницата Lernu.net. Оваа награда се доделува секоја година на веб страница со бесплатен пристап која што нуди најквалитетни ресурси за изучување на јазици. </a:t>
            </a:r>
            <a:endParaRPr lang="en-US" b="1" dirty="0"/>
          </a:p>
        </p:txBody>
      </p:sp>
      <p:pic>
        <p:nvPicPr>
          <p:cNvPr id="12" name="Picture 11" descr="800px-Lernu_net_emblemo.jpg"/>
          <p:cNvPicPr>
            <a:picLocks noChangeAspect="1"/>
          </p:cNvPicPr>
          <p:nvPr/>
        </p:nvPicPr>
        <p:blipFill>
          <a:blip r:embed="rId3" cstate="print"/>
          <a:stretch>
            <a:fillRect/>
          </a:stretch>
        </p:blipFill>
        <p:spPr>
          <a:xfrm>
            <a:off x="7086600" y="4953000"/>
            <a:ext cx="1893841" cy="1131570"/>
          </a:xfrm>
          <a:prstGeom prst="rect">
            <a:avLst/>
          </a:prstGeom>
        </p:spPr>
      </p:pic>
      <p:pic>
        <p:nvPicPr>
          <p:cNvPr id="13" name="Picture 12" descr="calico-logo.jpg"/>
          <p:cNvPicPr>
            <a:picLocks noChangeAspect="1"/>
          </p:cNvPicPr>
          <p:nvPr/>
        </p:nvPicPr>
        <p:blipFill>
          <a:blip r:embed="rId4" cstate="print"/>
          <a:srcRect l="3952" r="24479"/>
          <a:stretch>
            <a:fillRect/>
          </a:stretch>
        </p:blipFill>
        <p:spPr>
          <a:xfrm>
            <a:off x="152400" y="4876800"/>
            <a:ext cx="4854633" cy="1219200"/>
          </a:xfrm>
          <a:prstGeom prst="rect">
            <a:avLst/>
          </a:prstGeom>
        </p:spPr>
      </p:pic>
      <p:pic>
        <p:nvPicPr>
          <p:cNvPr id="14" name="Picture 13" descr="esf.png"/>
          <p:cNvPicPr>
            <a:picLocks noChangeAspect="1"/>
          </p:cNvPicPr>
          <p:nvPr/>
        </p:nvPicPr>
        <p:blipFill>
          <a:blip r:embed="rId5" cstate="print"/>
          <a:stretch>
            <a:fillRect/>
          </a:stretch>
        </p:blipFill>
        <p:spPr>
          <a:xfrm>
            <a:off x="5054279" y="5029200"/>
            <a:ext cx="1956121" cy="990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Матерјалите се користат во...</a:t>
            </a:r>
            <a:endParaRPr lang="en-US" dirty="0"/>
          </a:p>
        </p:txBody>
      </p:sp>
      <p:sp>
        <p:nvSpPr>
          <p:cNvPr id="4" name="Date Placeholder 3"/>
          <p:cNvSpPr>
            <a:spLocks noGrp="1"/>
          </p:cNvSpPr>
          <p:nvPr>
            <p:ph type="dt" sz="half" idx="10"/>
          </p:nvPr>
        </p:nvSpPr>
        <p:spPr/>
        <p:txBody>
          <a:bodyPr/>
          <a:lstStyle/>
          <a:p>
            <a:fld id="{39D99197-057F-4EAC-AE92-6542CCC05C1E}" type="datetime1">
              <a:rPr lang="en-US" smtClean="0"/>
              <a:pPr/>
              <a:t>8/18/2013</a:t>
            </a:fld>
            <a:endParaRPr lang="en-US"/>
          </a:p>
        </p:txBody>
      </p:sp>
      <p:sp>
        <p:nvSpPr>
          <p:cNvPr id="5" name="Footer Placeholder 4"/>
          <p:cNvSpPr>
            <a:spLocks noGrp="1"/>
          </p:cNvSpPr>
          <p:nvPr>
            <p:ph type="ftr" sz="quarter" idx="11"/>
          </p:nvPr>
        </p:nvSpPr>
        <p:spPr/>
        <p:txBody>
          <a:bodyPr/>
          <a:lstStyle/>
          <a:p>
            <a:r>
              <a:rPr lang="en-US" smtClean="0"/>
              <a:t>©2013 Macedonian Language E-Learning Center</a:t>
            </a:r>
            <a:endParaRPr lang="en-US" dirty="0"/>
          </a:p>
        </p:txBody>
      </p:sp>
      <p:sp>
        <p:nvSpPr>
          <p:cNvPr id="6" name="Slide Number Placeholder 5"/>
          <p:cNvSpPr>
            <a:spLocks noGrp="1"/>
          </p:cNvSpPr>
          <p:nvPr>
            <p:ph type="sldNum" sz="quarter" idx="12"/>
          </p:nvPr>
        </p:nvSpPr>
        <p:spPr/>
        <p:txBody>
          <a:bodyPr/>
          <a:lstStyle/>
          <a:p>
            <a:fld id="{F883CCFA-68B5-4C4B-B200-39F9EB63F4A6}" type="slidenum">
              <a:rPr lang="en-US" smtClean="0"/>
              <a:pPr/>
              <a:t>8</a:t>
            </a:fld>
            <a:endParaRPr lang="en-US"/>
          </a:p>
        </p:txBody>
      </p:sp>
      <p:pic>
        <p:nvPicPr>
          <p:cNvPr id="8" name="Picture 7" descr="UNC.JPG"/>
          <p:cNvPicPr>
            <a:picLocks noChangeAspect="1"/>
          </p:cNvPicPr>
          <p:nvPr/>
        </p:nvPicPr>
        <p:blipFill>
          <a:blip r:embed="rId2" cstate="print"/>
          <a:stretch>
            <a:fillRect/>
          </a:stretch>
        </p:blipFill>
        <p:spPr>
          <a:xfrm>
            <a:off x="152400" y="1583512"/>
            <a:ext cx="5977229" cy="4436288"/>
          </a:xfrm>
          <a:prstGeom prst="rect">
            <a:avLst/>
          </a:prstGeom>
        </p:spPr>
      </p:pic>
      <p:pic>
        <p:nvPicPr>
          <p:cNvPr id="7" name="Content Placeholder 6" descr="Victorian.JPG"/>
          <p:cNvPicPr>
            <a:picLocks noGrp="1" noChangeAspect="1"/>
          </p:cNvPicPr>
          <p:nvPr>
            <p:ph idx="1"/>
          </p:nvPr>
        </p:nvPicPr>
        <p:blipFill>
          <a:blip r:embed="rId3" cstate="print"/>
          <a:stretch>
            <a:fillRect/>
          </a:stretch>
        </p:blipFill>
        <p:spPr>
          <a:xfrm>
            <a:off x="3279774" y="1143000"/>
            <a:ext cx="5864226" cy="2594442"/>
          </a:xfrm>
        </p:spPr>
      </p:pic>
      <p:sp>
        <p:nvSpPr>
          <p:cNvPr id="9" name="TextBox 8"/>
          <p:cNvSpPr txBox="1"/>
          <p:nvPr/>
        </p:nvSpPr>
        <p:spPr>
          <a:xfrm>
            <a:off x="6248400" y="5486400"/>
            <a:ext cx="2743200" cy="369332"/>
          </a:xfrm>
          <a:prstGeom prst="rect">
            <a:avLst/>
          </a:prstGeom>
          <a:noFill/>
        </p:spPr>
        <p:txBody>
          <a:bodyPr wrap="square" rtlCol="0">
            <a:spAutoFit/>
          </a:bodyPr>
          <a:lstStyle/>
          <a:p>
            <a:r>
              <a:rPr lang="mk-MK" dirty="0" smtClean="0"/>
              <a:t>и од приватни тутори...</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mk-MK" dirty="0" smtClean="0"/>
              <a:t>Повелете, посетете н</a:t>
            </a:r>
            <a:r>
              <a:rPr lang="en-US" dirty="0" smtClean="0"/>
              <a:t>è</a:t>
            </a:r>
            <a:r>
              <a:rPr lang="mk-MK" dirty="0" smtClean="0"/>
              <a:t>!</a:t>
            </a:r>
            <a:endParaRPr lang="en-US" dirty="0"/>
          </a:p>
        </p:txBody>
      </p:sp>
      <p:sp>
        <p:nvSpPr>
          <p:cNvPr id="4" name="Date Placeholder 3"/>
          <p:cNvSpPr>
            <a:spLocks noGrp="1"/>
          </p:cNvSpPr>
          <p:nvPr>
            <p:ph type="dt" sz="half" idx="10"/>
          </p:nvPr>
        </p:nvSpPr>
        <p:spPr>
          <a:xfrm>
            <a:off x="457200" y="6416675"/>
            <a:ext cx="2133600" cy="365125"/>
          </a:xfrm>
        </p:spPr>
        <p:txBody>
          <a:bodyPr/>
          <a:lstStyle/>
          <a:p>
            <a:fld id="{39D99197-057F-4EAC-AE92-6542CCC05C1E}" type="datetime1">
              <a:rPr lang="en-US" smtClean="0"/>
              <a:pPr/>
              <a:t>8/18/2013</a:t>
            </a:fld>
            <a:endParaRPr lang="en-US"/>
          </a:p>
        </p:txBody>
      </p:sp>
      <p:sp>
        <p:nvSpPr>
          <p:cNvPr id="5" name="Footer Placeholder 4"/>
          <p:cNvSpPr>
            <a:spLocks noGrp="1"/>
          </p:cNvSpPr>
          <p:nvPr>
            <p:ph type="ftr" sz="quarter" idx="11"/>
          </p:nvPr>
        </p:nvSpPr>
        <p:spPr>
          <a:xfrm>
            <a:off x="0" y="6416675"/>
            <a:ext cx="9144000" cy="365125"/>
          </a:xfrm>
        </p:spPr>
        <p:txBody>
          <a:bodyPr/>
          <a:lstStyle/>
          <a:p>
            <a:r>
              <a:rPr lang="en-US" dirty="0" smtClean="0"/>
              <a:t>©2013 Macedonian Language E-Learning Center</a:t>
            </a:r>
            <a:endParaRPr lang="en-US" dirty="0"/>
          </a:p>
        </p:txBody>
      </p:sp>
      <p:sp>
        <p:nvSpPr>
          <p:cNvPr id="6" name="Slide Number Placeholder 5"/>
          <p:cNvSpPr>
            <a:spLocks noGrp="1"/>
          </p:cNvSpPr>
          <p:nvPr>
            <p:ph type="sldNum" sz="quarter" idx="12"/>
          </p:nvPr>
        </p:nvSpPr>
        <p:spPr>
          <a:xfrm>
            <a:off x="6553200" y="6416675"/>
            <a:ext cx="2133600" cy="365125"/>
          </a:xfrm>
        </p:spPr>
        <p:txBody>
          <a:bodyPr/>
          <a:lstStyle/>
          <a:p>
            <a:fld id="{F883CCFA-68B5-4C4B-B200-39F9EB63F4A6}" type="slidenum">
              <a:rPr lang="en-US" smtClean="0"/>
              <a:pPr/>
              <a:t>9</a:t>
            </a:fld>
            <a:endParaRPr lang="en-US"/>
          </a:p>
        </p:txBody>
      </p:sp>
      <p:pic>
        <p:nvPicPr>
          <p:cNvPr id="8" name="Content Placeholder 7" descr="MLEC home.JPG"/>
          <p:cNvPicPr>
            <a:picLocks noChangeAspect="1"/>
          </p:cNvPicPr>
          <p:nvPr/>
        </p:nvPicPr>
        <p:blipFill>
          <a:blip r:embed="rId2" cstate="print"/>
          <a:stretch>
            <a:fillRect/>
          </a:stretch>
        </p:blipFill>
        <p:spPr>
          <a:xfrm>
            <a:off x="1944436" y="914400"/>
            <a:ext cx="5219478" cy="5181600"/>
          </a:xfrm>
          <a:prstGeom prst="rect">
            <a:avLst/>
          </a:prstGeom>
        </p:spPr>
      </p:pic>
      <p:sp>
        <p:nvSpPr>
          <p:cNvPr id="10" name="Rectangle 9"/>
          <p:cNvSpPr/>
          <p:nvPr/>
        </p:nvSpPr>
        <p:spPr>
          <a:xfrm>
            <a:off x="228600" y="5848290"/>
            <a:ext cx="8686800" cy="400110"/>
          </a:xfrm>
          <a:prstGeom prst="rect">
            <a:avLst/>
          </a:prstGeom>
        </p:spPr>
        <p:txBody>
          <a:bodyPr wrap="square">
            <a:spAutoFit/>
          </a:bodyPr>
          <a:lstStyle/>
          <a:p>
            <a:r>
              <a:rPr lang="en-US" sz="2000" b="1" dirty="0" smtClean="0">
                <a:solidFill>
                  <a:srgbClr val="002060"/>
                </a:solidFill>
                <a:hlinkClick r:id="rId3"/>
              </a:rPr>
              <a:t>http://macedonianlanguage.org</a:t>
            </a:r>
            <a:r>
              <a:rPr lang="en-US" sz="2000" b="1" dirty="0" smtClean="0">
                <a:solidFill>
                  <a:srgbClr val="002060"/>
                </a:solidFill>
              </a:rPr>
              <a:t>			</a:t>
            </a:r>
            <a:r>
              <a:rPr lang="en-US" sz="2000" b="1" dirty="0" smtClean="0">
                <a:solidFill>
                  <a:srgbClr val="002060"/>
                </a:solidFill>
                <a:hlinkClick r:id="rId4"/>
              </a:rPr>
              <a:t>http://makedonskijazik.org</a:t>
            </a:r>
            <a:r>
              <a:rPr lang="en-US" sz="2000" b="1" dirty="0" smtClean="0">
                <a:solidFill>
                  <a:srgbClr val="002060"/>
                </a:solidFill>
              </a:rPr>
              <a:t>   </a:t>
            </a:r>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318</Words>
  <Application>Microsoft Office PowerPoint</Application>
  <PresentationFormat>On-screen Show (4:3)</PresentationFormat>
  <Paragraphs>53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Office Theme</vt:lpstr>
      <vt:lpstr>Учење македонски преку  интернет</vt:lpstr>
      <vt:lpstr>Лична карта на центарот</vt:lpstr>
      <vt:lpstr>Лична карта на центарот</vt:lpstr>
      <vt:lpstr>Лична карта на центарот</vt:lpstr>
      <vt:lpstr>Лична карта на центарот</vt:lpstr>
      <vt:lpstr>Што велат нашите корисници</vt:lpstr>
      <vt:lpstr>Добитник на  интернационална награда</vt:lpstr>
      <vt:lpstr>Матерјалите се користат во...</vt:lpstr>
      <vt:lpstr>Повелете, посетете нè!</vt:lpstr>
    </vt:vector>
  </TitlesOfParts>
  <Company>Balanced Scorecard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Wilsey</dc:creator>
  <cp:lastModifiedBy>Marija Kusevska</cp:lastModifiedBy>
  <cp:revision>26</cp:revision>
  <dcterms:created xsi:type="dcterms:W3CDTF">2010-06-01T03:28:36Z</dcterms:created>
  <dcterms:modified xsi:type="dcterms:W3CDTF">2013-08-18T01:55:50Z</dcterms:modified>
</cp:coreProperties>
</file>