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6" r:id="rId7"/>
    <p:sldId id="269" r:id="rId8"/>
    <p:sldId id="268" r:id="rId9"/>
    <p:sldId id="272" r:id="rId10"/>
    <p:sldId id="271" r:id="rId11"/>
    <p:sldId id="274" r:id="rId12"/>
    <p:sldId id="276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1" autoAdjust="0"/>
    <p:restoredTop sz="94660"/>
  </p:normalViewPr>
  <p:slideViewPr>
    <p:cSldViewPr>
      <p:cViewPr varScale="1">
        <p:scale>
          <a:sx n="101" d="100"/>
          <a:sy n="101" d="100"/>
        </p:scale>
        <p:origin x="12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8229600" cy="1828800"/>
          </a:xfrm>
        </p:spPr>
        <p:txBody>
          <a:bodyPr>
            <a:noAutofit/>
          </a:bodyPr>
          <a:lstStyle/>
          <a:p>
            <a:br>
              <a:rPr lang="mk-MK" sz="3200" b="1" dirty="0"/>
            </a:br>
            <a:br>
              <a:rPr lang="mk-MK" sz="3200" dirty="0"/>
            </a:br>
            <a:r>
              <a:rPr lang="mk-MK" sz="3200" dirty="0">
                <a:effectLst/>
              </a:rPr>
              <a:t>КОМПОЗИЦИСКАТА ТЕХНИКА АЛЕАТОРИКА ПРОСЛЕДЕНА ПРЕКУ ДЕЛ ОД ТВОРЕЧКИОТ ОПУС НА </a:t>
            </a:r>
            <a:br>
              <a:rPr lang="mk-MK" sz="3200" dirty="0">
                <a:effectLst/>
              </a:rPr>
            </a:br>
            <a:r>
              <a:rPr lang="mk-MK" sz="3200" dirty="0">
                <a:effectLst/>
              </a:rPr>
              <a:t>КИРИЛ МАКЕДОНСКИ (1925-1984)</a:t>
            </a:r>
            <a:br>
              <a:rPr lang="en-GB" sz="3200" dirty="0">
                <a:effectLst/>
              </a:rPr>
            </a:br>
            <a:endParaRPr lang="mk-MK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229600" cy="1752600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endParaRPr lang="mk-MK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mk-MK" dirty="0">
                <a:solidFill>
                  <a:schemeClr val="tx1"/>
                </a:solidFill>
              </a:rPr>
              <a:t>проф. д-р Валентина-Велковска-Трајановска</a:t>
            </a:r>
          </a:p>
          <a:p>
            <a:pPr algn="r">
              <a:spcBef>
                <a:spcPts val="0"/>
              </a:spcBef>
            </a:pPr>
            <a:r>
              <a:rPr lang="mk-MK" dirty="0">
                <a:solidFill>
                  <a:schemeClr val="tx1"/>
                </a:solidFill>
              </a:rPr>
              <a:t>проф. д-р Стефанија Лешкова-Зеленковска </a:t>
            </a:r>
            <a:endParaRPr lang="en-GB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mk-MK" dirty="0"/>
              <a:t> сор. Михајло Штерјев</a:t>
            </a:r>
            <a:r>
              <a:rPr lang="mk-MK" dirty="0">
                <a:solidFill>
                  <a:schemeClr val="tx1"/>
                </a:solidFill>
              </a:rPr>
              <a:t> </a:t>
            </a:r>
          </a:p>
          <a:p>
            <a:pPr algn="r">
              <a:spcBef>
                <a:spcPts val="0"/>
              </a:spcBef>
            </a:pPr>
            <a:endParaRPr lang="mk-M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9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6000" dirty="0">
                <a:effectLst/>
                <a:latin typeface="Poema MK" panose="020F0504030203020204" pitchFamily="34" charset="0"/>
              </a:rPr>
              <a:t>Диверзија</a:t>
            </a:r>
            <a:endParaRPr lang="mk-MK" sz="6000" dirty="0">
              <a:latin typeface="Poema MK" panose="020F0504030203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AB442FE-43DD-CC12-FF30-C04263EEF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237" y="1752600"/>
            <a:ext cx="3819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4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6000" dirty="0">
                <a:effectLst/>
                <a:latin typeface="Poema MK" panose="020F0504030203020204" pitchFamily="34" charset="0"/>
              </a:rPr>
              <a:t>Диверзија</a:t>
            </a:r>
            <a:endParaRPr lang="mk-MK" sz="60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90BB394-0FD2-28A2-52BA-FE5EB2438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4852"/>
            <a:ext cx="3916363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95D9EE88-215C-11BD-8E2A-B9D2EECA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2" y="4267200"/>
            <a:ext cx="5684837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74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6000" dirty="0">
                <a:effectLst/>
                <a:latin typeface="Poema MK" panose="020F0504030203020204" pitchFamily="34" charset="0"/>
              </a:rPr>
              <a:t>Диверзија</a:t>
            </a:r>
            <a:endParaRPr lang="mk-MK" sz="6000" dirty="0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A95426A3-667D-5874-22AB-1C3E459E0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19666"/>
            <a:ext cx="3687763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9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>
                <a:effectLst/>
              </a:rPr>
              <a:t>ЗАКЛУЧОК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/>
              <a:t>Анализите покажа застапеност на сите видови на алеаторика, апсолутна и ограничена,</a:t>
            </a:r>
          </a:p>
          <a:p>
            <a:pPr marL="137160" indent="0">
              <a:buNone/>
            </a:pPr>
            <a:endParaRPr lang="mk-MK" dirty="0"/>
          </a:p>
          <a:p>
            <a:r>
              <a:rPr lang="mk-MK" dirty="0"/>
              <a:t>Дела со графичка партитура, </a:t>
            </a:r>
          </a:p>
          <a:p>
            <a:endParaRPr lang="mk-MK" dirty="0"/>
          </a:p>
          <a:p>
            <a:r>
              <a:rPr lang="mk-MK" dirty="0"/>
              <a:t>Дела со алеаторични постапки што не исклучуваат повремени настапи на организирана музичка материја со други композициски техники.</a:t>
            </a: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895398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1AE47-8BC4-2C60-BB68-87C153B94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72B3-7E42-35CB-D713-717D0E24B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8229600" cy="1828800"/>
          </a:xfrm>
        </p:spPr>
        <p:txBody>
          <a:bodyPr>
            <a:noAutofit/>
          </a:bodyPr>
          <a:lstStyle/>
          <a:p>
            <a:br>
              <a:rPr lang="mk-MK" sz="3200" b="1" dirty="0"/>
            </a:br>
            <a:br>
              <a:rPr lang="mk-MK" sz="3200" dirty="0"/>
            </a:br>
            <a:r>
              <a:rPr lang="mk-MK" sz="3200" dirty="0">
                <a:effectLst/>
              </a:rPr>
              <a:t>КОМПОЗИЦИСКАТА ТЕХНИКА АЛЕАТОРИКА ПРОСЛЕДЕНА ПРЕКУ ДЕЛ ОД ТВОРЕЧКИОТ ОПУС </a:t>
            </a:r>
            <a:r>
              <a:rPr lang="mk-MK" sz="3200">
                <a:effectLst/>
              </a:rPr>
              <a:t>НА </a:t>
            </a:r>
            <a:br>
              <a:rPr lang="mk-MK" sz="3200">
                <a:effectLst/>
              </a:rPr>
            </a:br>
            <a:r>
              <a:rPr lang="mk-MK" sz="3200">
                <a:effectLst/>
              </a:rPr>
              <a:t>КИРИЛ </a:t>
            </a:r>
            <a:r>
              <a:rPr lang="mk-MK" sz="3200" dirty="0">
                <a:effectLst/>
              </a:rPr>
              <a:t>МАКЕДОНСКИ (1925-1984)</a:t>
            </a:r>
            <a:br>
              <a:rPr lang="en-GB" sz="3200" dirty="0">
                <a:effectLst/>
              </a:rPr>
            </a:br>
            <a:endParaRPr lang="mk-MK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1163D-2820-57A7-D8E3-29D4C3FF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229600" cy="1752600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endParaRPr lang="mk-MK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mk-MK" dirty="0">
                <a:solidFill>
                  <a:schemeClr val="tx1"/>
                </a:solidFill>
              </a:rPr>
              <a:t>проф. д-р Валентина-Велковска-Трајановска</a:t>
            </a:r>
          </a:p>
          <a:p>
            <a:pPr algn="r">
              <a:spcBef>
                <a:spcPts val="0"/>
              </a:spcBef>
            </a:pPr>
            <a:r>
              <a:rPr lang="mk-MK" dirty="0">
                <a:solidFill>
                  <a:schemeClr val="tx1"/>
                </a:solidFill>
              </a:rPr>
              <a:t>проф. д-р Стефанија Лешкова-Зеленковска </a:t>
            </a:r>
            <a:endParaRPr lang="en-GB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mk-MK" dirty="0"/>
              <a:t> сор. Михајло Штерјев</a:t>
            </a:r>
            <a:r>
              <a:rPr lang="mk-MK" dirty="0">
                <a:solidFill>
                  <a:schemeClr val="tx1"/>
                </a:solidFill>
              </a:rPr>
              <a:t> </a:t>
            </a:r>
          </a:p>
          <a:p>
            <a:pPr algn="r">
              <a:spcBef>
                <a:spcPts val="0"/>
              </a:spcBef>
            </a:pPr>
            <a:endParaRPr lang="mk-M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8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mk-MK" i="1" dirty="0"/>
            </a:br>
            <a:r>
              <a:rPr lang="mk-MK" i="1" dirty="0"/>
              <a:t>КИРИЛ МАКЕДОНСКИ</a:t>
            </a:r>
            <a:br>
              <a:rPr lang="mk-MK" i="1" dirty="0"/>
            </a:br>
            <a:endParaRPr lang="mk-MK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k-MK" dirty="0"/>
              <a:t>КИРИЛ МАКЕДОНСКИ - композитор, педагог, музички истражувач и пионер на музикотерапијата во Македонија.</a:t>
            </a:r>
          </a:p>
          <a:p>
            <a:endParaRPr lang="mk-MK" dirty="0"/>
          </a:p>
          <a:p>
            <a:r>
              <a:rPr lang="mk-MK" dirty="0"/>
              <a:t>Како композитор од една страна се вбројуваат неговите маркантни дела, неколкуте опери, балет, симфонии, симфониската поема „Танчарка“, камерното творештво и секако, првата национална македонска опера „Гоце“, а од друга страна се делата инспирирани од современите композиторски техники што ги изучува во текот на своето образование, понатамошните усовршувања, семинари и соработка со еминентни имиња од современата музичка сцена.</a:t>
            </a:r>
          </a:p>
          <a:p>
            <a:pPr algn="just"/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91983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mk-MK" i="1" dirty="0">
                <a:effectLst/>
              </a:rPr>
            </a:br>
            <a:r>
              <a:rPr lang="mk-MK" sz="3600" i="1" dirty="0">
                <a:effectLst/>
              </a:rPr>
              <a:t>КИРИЛ МАКЕДОНСКИ - алеаторика</a:t>
            </a:r>
            <a:br>
              <a:rPr lang="mk-MK" dirty="0">
                <a:effectLst/>
              </a:rPr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09160"/>
          </a:xfrm>
        </p:spPr>
        <p:txBody>
          <a:bodyPr>
            <a:normAutofit/>
          </a:bodyPr>
          <a:lstStyle/>
          <a:p>
            <a:r>
              <a:rPr lang="mk-MK" dirty="0"/>
              <a:t>Мистерија (1974) - за соло контрабас и три метрономи, </a:t>
            </a:r>
          </a:p>
          <a:p>
            <a:r>
              <a:rPr lang="mk-MK" dirty="0"/>
              <a:t>Антимузика </a:t>
            </a:r>
            <a:r>
              <a:rPr lang="en-GB" dirty="0"/>
              <a:t>I </a:t>
            </a:r>
            <a:r>
              <a:rPr lang="mk-MK" dirty="0"/>
              <a:t>(црна магија), (1975) - за виолина и контрабас. </a:t>
            </a:r>
          </a:p>
          <a:p>
            <a:r>
              <a:rPr lang="mk-MK" dirty="0"/>
              <a:t>Петта симфонија (1978) - за современ голем симфониски оркестар со максимум удиралки, две харфи, два клавира и органа, </a:t>
            </a:r>
          </a:p>
          <a:p>
            <a:r>
              <a:rPr lang="mk-MK" dirty="0"/>
              <a:t>Диверзија (1971) - за а3 симфониски оркестар. </a:t>
            </a:r>
          </a:p>
          <a:p>
            <a:pPr marL="137160" indent="0">
              <a:buNone/>
            </a:pPr>
            <a:endParaRPr lang="mk-MK" dirty="0"/>
          </a:p>
          <a:p>
            <a:endParaRPr lang="mk-MK" dirty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37025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mk-MK" sz="3600" dirty="0"/>
            </a:br>
            <a:br>
              <a:rPr lang="mk-MK" sz="3200" i="1" dirty="0">
                <a:effectLst/>
              </a:rPr>
            </a:br>
            <a:r>
              <a:rPr lang="mk-MK" sz="3200" i="1" dirty="0">
                <a:effectLst/>
              </a:rPr>
              <a:t>КИРИЛ МАКЕДОНСКИ – време и состојби</a:t>
            </a:r>
            <a:br>
              <a:rPr lang="mk-MK" sz="3200" dirty="0">
                <a:effectLst/>
              </a:rPr>
            </a:br>
            <a:br>
              <a:rPr lang="mk-MK" sz="3600" dirty="0"/>
            </a:br>
            <a:endParaRPr lang="mk-M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6760"/>
          </a:xfrm>
        </p:spPr>
        <p:txBody>
          <a:bodyPr>
            <a:normAutofit/>
          </a:bodyPr>
          <a:lstStyle/>
          <a:p>
            <a:pPr lvl="0"/>
            <a:r>
              <a:rPr lang="mk-MK" dirty="0"/>
              <a:t>Втората генерација македонски композитори, Кирил Македонски (1925-1984), Благоја Ивановски (1921-1994) и Властимир Николовски (1925-2001).</a:t>
            </a:r>
          </a:p>
          <a:p>
            <a:pPr lvl="0"/>
            <a:endParaRPr lang="mk-MK" dirty="0"/>
          </a:p>
          <a:p>
            <a:pPr lvl="0"/>
            <a:r>
              <a:rPr lang="mk-MK" dirty="0"/>
              <a:t>Влијание на образовниот процес, учеството на семинарите за современа музика и студиски престој во центрите за современо творештво во Европа.</a:t>
            </a:r>
          </a:p>
        </p:txBody>
      </p:sp>
    </p:spTree>
    <p:extLst>
      <p:ext uri="{BB962C8B-B14F-4D97-AF65-F5344CB8AC3E}">
        <p14:creationId xmlns:p14="http://schemas.microsoft.com/office/powerpoint/2010/main" val="370953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mk-MK" sz="4400" dirty="0"/>
            </a:br>
            <a:br>
              <a:rPr lang="mk-MK" sz="4400" dirty="0"/>
            </a:br>
            <a:endParaRPr lang="mk-MK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A3E284-3D8C-B19C-1C5A-3287DB48AF5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5638800"/>
            <a:ext cx="8229600" cy="487363"/>
          </a:xfrm>
        </p:spPr>
        <p:txBody>
          <a:bodyPr>
            <a:normAutofit fontScale="25000" lnSpcReduction="20000"/>
          </a:bodyPr>
          <a:lstStyle/>
          <a:p>
            <a:r>
              <a:rPr lang="mk-MK" sz="6400" dirty="0"/>
              <a:t>Писмо од Кирил Македонски до Ернст Томас од 27 февруари 1976 година. Архива на Интернационалниот институт за современа музика во Дармштадт, Германија/Archive of the International Music Institute Darmstadt (IMD).</a:t>
            </a:r>
            <a:endParaRPr lang="en-GB" sz="6400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16802F-26B2-9B7B-8690-913C87A2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731837"/>
            <a:ext cx="3413125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522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6000" dirty="0">
                <a:effectLst/>
                <a:latin typeface="Poema MK" panose="020F0504030203020204" pitchFamily="34" charset="0"/>
              </a:rPr>
              <a:t>Мистерија</a:t>
            </a:r>
            <a:endParaRPr lang="mk-MK" sz="6000" dirty="0">
              <a:latin typeface="Poema MK" panose="020F0504030203020204" pitchFamily="34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C0205AD2-43A9-0565-F940-636D1AB4D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433763" cy="415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95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4800" dirty="0">
                <a:effectLst/>
                <a:latin typeface="Poema MK" panose="020F0504030203020204" pitchFamily="34" charset="0"/>
              </a:rPr>
              <a:t>Антимузика I (црна магија) </a:t>
            </a:r>
            <a:endParaRPr lang="mk-MK" sz="4800" dirty="0">
              <a:latin typeface="Poema MK" panose="020F0504030203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0CBB1C2-9732-8C89-AA5C-6C5A53EE4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524000"/>
            <a:ext cx="65532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77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6000" dirty="0">
                <a:effectLst/>
                <a:latin typeface="Poema MK" panose="020F0504030203020204" pitchFamily="34" charset="0"/>
              </a:rPr>
              <a:t>Антимузика I (црна магија) </a:t>
            </a:r>
            <a:endParaRPr lang="mk-MK" sz="6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FB0844C-19D2-8162-A663-BF14DF5E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90842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2837F26-FCEB-C9C4-30C7-94CE12D40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313237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10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6000" dirty="0">
                <a:effectLst/>
                <a:latin typeface="Poema MK" panose="020F0504030203020204" pitchFamily="34" charset="0"/>
              </a:rPr>
              <a:t>Петта симфонија </a:t>
            </a:r>
            <a:endParaRPr lang="mk-MK" sz="6000" dirty="0">
              <a:latin typeface="Poema MK" panose="020F0504030203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AC2915C-1A3A-4817-381D-54C35FED4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7" y="1524000"/>
            <a:ext cx="455612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393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366</Words>
  <Application>Microsoft Office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Book Antiqua</vt:lpstr>
      <vt:lpstr>Lucida Sans</vt:lpstr>
      <vt:lpstr>Poema MK</vt:lpstr>
      <vt:lpstr>Wingdings</vt:lpstr>
      <vt:lpstr>Wingdings 2</vt:lpstr>
      <vt:lpstr>Wingdings 3</vt:lpstr>
      <vt:lpstr>Apex</vt:lpstr>
      <vt:lpstr>  КОМПОЗИЦИСКАТА ТЕХНИКА АЛЕАТОРИКА ПРОСЛЕДЕНА ПРЕКУ ДЕЛ ОД ТВОРЕЧКИОТ ОПУС НА  КИРИЛ МАКЕДОНСКИ (1925-1984) </vt:lpstr>
      <vt:lpstr> КИРИЛ МАКЕДОНСКИ </vt:lpstr>
      <vt:lpstr> КИРИЛ МАКЕДОНСКИ - алеаторика </vt:lpstr>
      <vt:lpstr>  КИРИЛ МАКЕДОНСКИ – време и состојби  </vt:lpstr>
      <vt:lpstr>  </vt:lpstr>
      <vt:lpstr>Мистерија</vt:lpstr>
      <vt:lpstr>Антимузика I (црна магија) </vt:lpstr>
      <vt:lpstr>Антимузика I (црна магија) </vt:lpstr>
      <vt:lpstr>Петта симфонија </vt:lpstr>
      <vt:lpstr>Диверзија</vt:lpstr>
      <vt:lpstr>Диверзија</vt:lpstr>
      <vt:lpstr>Диверзија</vt:lpstr>
      <vt:lpstr>ЗАКЛУЧОК</vt:lpstr>
      <vt:lpstr>  КОМПОЗИЦИСКАТА ТЕХНИКА АЛЕАТОРИКА ПРОСЛЕДЕНА ПРЕКУ ДЕЛ ОД ТВОРЕЧКИОТ ОПУС НА  КИРИЛ МАКЕДОНСКИ (1925-1984)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 НА ТОМЕ МАНЧЕВ: МАКЕДОНСКИ КОМПОЗИТОР,  ИСТАКНАТ ПЕДАГОГ И  МУЗИЧКИ ДЕЕЦ</dc:title>
  <dc:creator>user</dc:creator>
  <cp:lastModifiedBy>Biljana Kosturanova</cp:lastModifiedBy>
  <cp:revision>36</cp:revision>
  <dcterms:created xsi:type="dcterms:W3CDTF">2006-08-16T00:00:00Z</dcterms:created>
  <dcterms:modified xsi:type="dcterms:W3CDTF">2026-01-21T08:57:32Z</dcterms:modified>
</cp:coreProperties>
</file>