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99" r:id="rId6"/>
    <p:sldId id="268" r:id="rId7"/>
    <p:sldId id="300" r:id="rId8"/>
    <p:sldId id="301" r:id="rId9"/>
    <p:sldId id="302" r:id="rId10"/>
    <p:sldId id="303" r:id="rId11"/>
    <p:sldId id="279" r:id="rId12"/>
    <p:sldId id="306" r:id="rId13"/>
    <p:sldId id="307" r:id="rId14"/>
    <p:sldId id="305" r:id="rId15"/>
    <p:sldId id="308" r:id="rId16"/>
    <p:sldId id="298" r:id="rId17"/>
    <p:sldId id="30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709" autoAdjust="0"/>
  </p:normalViewPr>
  <p:slideViewPr>
    <p:cSldViewPr>
      <p:cViewPr>
        <p:scale>
          <a:sx n="70" d="100"/>
          <a:sy n="70" d="100"/>
        </p:scale>
        <p:origin x="-1950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9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D8C14-333C-4DE3-BFD4-7597A90CAE75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F2A18-7B5C-47E9-A183-457A6D2C5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060848"/>
            <a:ext cx="8643998" cy="2376264"/>
          </a:xfrm>
          <a:solidFill>
            <a:schemeClr val="lt1">
              <a:alpha val="4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mk-MK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mk-MK" sz="2200" b="1" dirty="0" smtClean="0">
                <a:latin typeface="Times New Roman" pitchFamily="18" charset="0"/>
                <a:cs typeface="Times New Roman" pitchFamily="18" charset="0"/>
              </a:rPr>
              <a:t>СРЕДНОВЕКОВНА ЦРКВА ВО ПОДНОЖЈЕТО НА ЛОКАЛИТЕТОТ ,,ЦАРЕВИ  КУЛИ“ - СТРУМИЦА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>
                <a:latin typeface="Times New Roman" pitchFamily="18" charset="0"/>
                <a:cs typeface="Times New Roman" pitchFamily="18" charset="0"/>
              </a:rPr>
            </a:br>
            <a:r>
              <a:rPr lang="mk-MK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THE MEDIEVAL CHURCH AT THE FOOT OF THE ,,TZAR‘S TOWER</a:t>
            </a:r>
            <a:r>
              <a:rPr lang="mk-MK" sz="22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SITE – STRUMICA</a:t>
            </a:r>
            <a:r>
              <a:rPr lang="mk-MK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0034" y="2000240"/>
            <a:ext cx="83582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sz="2000" i="1" dirty="0"/>
              <a:t> 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7752" y="5157192"/>
            <a:ext cx="4071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39552" y="5042895"/>
            <a:ext cx="8942507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PhD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Dusko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Cvetanov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 Institute for protection of cultural monuments and Museum -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Strumica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Prof. PhD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Trajce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Nacev</a:t>
            </a:r>
            <a:r>
              <a:rPr kumimoji="0" lang="mk-M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University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Goce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Delcev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Stip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548680"/>
            <a:ext cx="7272808" cy="400110"/>
          </a:xfrm>
          <a:prstGeom prst="rect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ПЕТНАДЕСЕТИ ЦАР-ШИШМАНОВИ ДНИ В САМОКОВ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PC\Desktop\СИМПОЗИУМ\ЦРКВИЧКА\_VES3126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688091" cy="5431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st="50800" dir="3000000" sx="103000" sy="103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Documents and Settings\PC\Desktop\СИМПОЗИУМ\ЦРКВИЧКА\_VES3126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24744"/>
            <a:ext cx="2916733" cy="231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st="50800" dir="3000000" sx="103000" sy="103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1979712" y="2996952"/>
            <a:ext cx="1000132" cy="785818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:\1. АРХЕОЛОГИЈА\2. TEKSTOVI\28.) Самоков - Бугарија\20210926_133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8795" y="3789040"/>
            <a:ext cx="5090708" cy="26642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7584" y="11663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tombstone epitaph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with Old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slavonic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Cyrilic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letter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PC\Desktop\СИМПОЗИУМ\IMG_333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547921"/>
            <a:ext cx="9025292" cy="52573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own Arrow 2"/>
          <p:cNvSpPr/>
          <p:nvPr/>
        </p:nvSpPr>
        <p:spPr>
          <a:xfrm>
            <a:off x="1691680" y="692696"/>
            <a:ext cx="432048" cy="864096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2339752" y="620688"/>
            <a:ext cx="432048" cy="864096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8244408" y="1556792"/>
            <a:ext cx="432048" cy="864096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1. АРХЕОЛОГИЈА\4. АРХЕОЛОШКИ ИСТРАЖУВАЊА\2021\Фотографии\8.) 03.06.2021\DSC_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1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1. АРХЕОЛОГИЈА\4. АРХЕОЛОШКИ ИСТРАЖУВАЊА\2021\Фотографии\7.) 02.06.2021\DSC_0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0"/>
            <a:ext cx="5143501" cy="3429000"/>
          </a:xfrm>
          <a:prstGeom prst="rect">
            <a:avLst/>
          </a:prstGeom>
          <a:noFill/>
        </p:spPr>
      </p:pic>
      <p:pic>
        <p:nvPicPr>
          <p:cNvPr id="33795" name="Picture 3" descr="D:\1. АРХЕОЛОГИЈА\4. АРХЕОЛОШКИ ИСТРАЖУВАЊА\2021\Фотографии\7.) 02.06.2021\DSC_0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0"/>
            <a:ext cx="3131840" cy="4697760"/>
          </a:xfrm>
          <a:prstGeom prst="rect">
            <a:avLst/>
          </a:prstGeom>
          <a:noFill/>
        </p:spPr>
      </p:pic>
      <p:pic>
        <p:nvPicPr>
          <p:cNvPr id="4" name="Picture 2" descr="D:\1. АРХЕОЛОГИЈА\4. АРХЕОЛОШКИ ИСТРАЖУВАЊА\2021\Фотографии\7.) 02.06.2021\DSC_0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73624"/>
            <a:ext cx="5899584" cy="3384376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>
          <a:xfrm rot="10800000" flipH="1">
            <a:off x="1619672" y="1988840"/>
            <a:ext cx="360040" cy="792088"/>
          </a:xfrm>
          <a:prstGeom prst="downArrow">
            <a:avLst/>
          </a:prstGeom>
          <a:solidFill>
            <a:srgbClr val="FF0000">
              <a:alpha val="5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0800000" flipH="1">
            <a:off x="3563888" y="2060848"/>
            <a:ext cx="360040" cy="792088"/>
          </a:xfrm>
          <a:prstGeom prst="downArrow">
            <a:avLst/>
          </a:prstGeom>
          <a:solidFill>
            <a:srgbClr val="FF0000">
              <a:alpha val="5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21443630" flipH="1">
            <a:off x="485366" y="4660912"/>
            <a:ext cx="360040" cy="792088"/>
          </a:xfrm>
          <a:prstGeom prst="downArrow">
            <a:avLst/>
          </a:prstGeom>
          <a:solidFill>
            <a:srgbClr val="FF0000">
              <a:alpha val="5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91680" y="5805264"/>
            <a:ext cx="3096344" cy="144016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1. АРХЕОЛОГИЈА\4. АРХЕОЛОШКИ ИСТРАЖУВАЊА\2021\Фотографии\ДРОН\1.)\DJI_0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44000" cy="567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1. АРХЕОЛОГИЈА\4. АРХЕОЛОШКИ ИСТРАЖУВАЊА\2021\Фотографии\29.)\DSC_0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Црквичка\20210722_130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1988840"/>
            <a:ext cx="6581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Thank you for your attention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013176"/>
            <a:ext cx="45645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Photo: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Duško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Cvetanov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Aleksandar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Donchev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Technical documentation: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Vaska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Maneva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C\Desktop\СИМПОЗИУМ\crkvi;ka slika google earth.jpg"/>
          <p:cNvPicPr>
            <a:picLocks noChangeAspect="1" noChangeArrowheads="1"/>
          </p:cNvPicPr>
          <p:nvPr/>
        </p:nvPicPr>
        <p:blipFill>
          <a:blip r:embed="rId2" cstate="print"/>
          <a:srcRect r="16954" b="9459"/>
          <a:stretch>
            <a:fillRect/>
          </a:stretch>
        </p:blipFill>
        <p:spPr bwMode="auto">
          <a:xfrm>
            <a:off x="728747" y="500044"/>
            <a:ext cx="7772343" cy="5405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 rot="2889355">
            <a:off x="3340163" y="2716151"/>
            <a:ext cx="1396659" cy="2687102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88900" dist="127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889355">
            <a:off x="5410199" y="2263283"/>
            <a:ext cx="481626" cy="355846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88900" dist="127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500594">
            <a:off x="4737635" y="1743011"/>
            <a:ext cx="633362" cy="309533"/>
          </a:xfrm>
          <a:prstGeom prst="rightArrow">
            <a:avLst/>
          </a:prstGeom>
          <a:solidFill>
            <a:srgbClr val="FF0000"/>
          </a:solidFill>
          <a:effectLst>
            <a:outerShdw blurRad="88900" dist="127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622396">
            <a:off x="2553590" y="2811480"/>
            <a:ext cx="900641" cy="515458"/>
          </a:xfrm>
          <a:prstGeom prst="rightArrow">
            <a:avLst>
              <a:gd name="adj1" fmla="val 32185"/>
              <a:gd name="adj2" fmla="val 50000"/>
            </a:avLst>
          </a:prstGeom>
          <a:solidFill>
            <a:srgbClr val="FF0000"/>
          </a:solidFill>
          <a:effectLst>
            <a:outerShdw blurRad="88900" dist="127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7224" y="6072206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Archaeological site  ,,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Tzar's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Tower</a:t>
            </a:r>
            <a:r>
              <a:rPr lang="mk-MK" sz="28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Strumica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mk-MK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18" y="2143116"/>
            <a:ext cx="14866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Tzar's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Tower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86182" y="1071546"/>
            <a:ext cx="18732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medieval  church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6000768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Fortress  and civilian part of the medieval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Strumica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1. АРХЕОЛОГИЈА\2. TEKSTOVI\19. СИМПОЗИУМ - (2016)\3.) СИМПОЗИУМ\...Simpozium - Trud\fig.1..jpg"/>
          <p:cNvPicPr>
            <a:picLocks noChangeAspect="1" noChangeArrowheads="1"/>
          </p:cNvPicPr>
          <p:nvPr/>
        </p:nvPicPr>
        <p:blipFill>
          <a:blip r:embed="rId2" cstate="print"/>
          <a:srcRect l="-202"/>
          <a:stretch>
            <a:fillRect/>
          </a:stretch>
        </p:blipFill>
        <p:spPr bwMode="auto">
          <a:xfrm>
            <a:off x="0" y="764704"/>
            <a:ext cx="9107408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. АРХЕОЛОГИЈА\4. АРХЕОЛОШКИ ИСТРАЖУВАЊА\2015\ЦРКВА Ц.К. Струмица\2015\4. ИСТРАЖУВАЊЕ\СЛИКИ\13.) 2015.10.09\IMG_7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79717" cy="5786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12700" dist="50800" dir="5400000" sx="98000" sy="98000" algn="ctr" rotWithShape="0">
              <a:schemeClr val="tx1"/>
            </a:outerShdw>
          </a:effectLst>
        </p:spPr>
      </p:pic>
      <p:sp>
        <p:nvSpPr>
          <p:cNvPr id="7" name="Right Arrow 6"/>
          <p:cNvSpPr/>
          <p:nvPr/>
        </p:nvSpPr>
        <p:spPr>
          <a:xfrm rot="2622396">
            <a:off x="3696598" y="3025794"/>
            <a:ext cx="900641" cy="515458"/>
          </a:xfrm>
          <a:prstGeom prst="rightArrow">
            <a:avLst>
              <a:gd name="adj1" fmla="val 32185"/>
              <a:gd name="adj2" fmla="val 50000"/>
            </a:avLst>
          </a:prstGeom>
          <a:solidFill>
            <a:srgbClr val="FF0000"/>
          </a:solidFill>
          <a:effectLst>
            <a:outerShdw blurRad="88900" dist="127000" sx="105000" sy="105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57554" y="6215082"/>
            <a:ext cx="3408241" cy="523220"/>
          </a:xfrm>
          <a:prstGeom prst="rect">
            <a:avLst/>
          </a:prstGeom>
          <a:effectLst>
            <a:outerShdw blurRad="12700" dist="50800" dir="5400000" sx="98000" sy="98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medieval church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PC\Desktop\СИМПОЗИУМ\DJI_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676" y="571480"/>
            <a:ext cx="8630309" cy="5459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38100" dist="38100" dir="2700000" sx="102000" sy="102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PC\Desktop\СИМПОЗИУМ\ЦРКВИЧКА\IMG_9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79681" cy="5786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1651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000496" y="1357298"/>
            <a:ext cx="1143008" cy="2000264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Documents and Settings\PC\Desktop\СИМПОЗИУМ\ЦРКВИЧКА\IMG_7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2786082" cy="4179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sx="104000" sy="104000" algn="tl" rotWithShape="0">
              <a:srgbClr val="000000">
                <a:alpha val="39000"/>
              </a:srgbClr>
            </a:outerShdw>
          </a:effectLst>
        </p:spPr>
      </p:pic>
      <p:sp>
        <p:nvSpPr>
          <p:cNvPr id="9" name="Right Arrow 8"/>
          <p:cNvSpPr/>
          <p:nvPr/>
        </p:nvSpPr>
        <p:spPr>
          <a:xfrm>
            <a:off x="3500430" y="1857364"/>
            <a:ext cx="1428760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544" y="614364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Inside in the church  (western entrance and the tomb)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9150000">
            <a:off x="5359567" y="3381495"/>
            <a:ext cx="1428760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6143644"/>
            <a:ext cx="850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Archaeological research of the medieval church  (2016)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PC\Desktop\СИМПОЗИУМ\DJI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355" y="351362"/>
            <a:ext cx="8301611" cy="5759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63500" dist="38100" dir="2700000" sx="102000" sy="102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Down Arrow 3"/>
          <p:cNvSpPr/>
          <p:nvPr/>
        </p:nvSpPr>
        <p:spPr>
          <a:xfrm rot="14017430">
            <a:off x="2239667" y="5083307"/>
            <a:ext cx="432048" cy="8640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PC\Desktop\СИМПОЗИУМ\ЦРКВИЧКА\IMG_8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816424" cy="5724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sx="103000" sy="103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Documents and Settings\PC\Desktop\СИМПОЗИУМ\ЦРКВИЧКА\IMG_8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3816424" cy="5724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59832" y="6021288"/>
            <a:ext cx="3787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Tomb inside the church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ДУШКО ЦВЕТАНОВ\МУЗЕЈ - СТРУМИЦА\4. АРХЕОЛОШКИ ИСТРАЖУВАЊА\2015\1. СРЕДНОВЕКОВНА ЦРКВА - ЦАРЕВИ КУЛИ\6. НАОДИ\naodi 2\IMG_1083.jpg"/>
          <p:cNvPicPr>
            <a:picLocks noChangeAspect="1" noChangeArrowheads="1"/>
          </p:cNvPicPr>
          <p:nvPr/>
        </p:nvPicPr>
        <p:blipFill>
          <a:blip r:embed="rId4" cstate="print">
            <a:lum bright="9000" contrast="18000"/>
          </a:blip>
          <a:srcRect/>
          <a:stretch>
            <a:fillRect/>
          </a:stretch>
        </p:blipFill>
        <p:spPr bwMode="auto">
          <a:xfrm>
            <a:off x="1043608" y="188640"/>
            <a:ext cx="2703301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st="50800" dir="3000000" sx="103000" sy="103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D:\ДУШКО ЦВЕТАНОВ\МУЗЕЈ - СТРУМИЦА\4. АРХЕОЛОШКИ ИСТРАЖУВАЊА\2015\1. СРЕДНОВЕКОВНА ЦРКВА - ЦАРЕВИ КУЛИ\6. НАОДИ\naodi 2\IMG_1093.jpg"/>
          <p:cNvPicPr>
            <a:picLocks noChangeAspect="1" noChangeArrowheads="1"/>
          </p:cNvPicPr>
          <p:nvPr/>
        </p:nvPicPr>
        <p:blipFill>
          <a:blip r:embed="rId5" cstate="print">
            <a:lum contrast="17000"/>
          </a:blip>
          <a:srcRect/>
          <a:stretch>
            <a:fillRect/>
          </a:stretch>
        </p:blipFill>
        <p:spPr bwMode="auto">
          <a:xfrm>
            <a:off x="1071538" y="2786058"/>
            <a:ext cx="2808312" cy="303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st="50800" dir="3000000" sx="103000" sy="103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85720" y="5857892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Burial findings from the tomb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 descr="C:\Documents and Settings\PC\Desktop\СИМПОЗИУМ\ЦРКВИЧКА\IMG_91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37265"/>
            <a:ext cx="3384376" cy="5798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sx="103000" sy="103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57158" y="6215082"/>
            <a:ext cx="464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Lorenzo Tiepolo (</a:t>
            </a:r>
            <a:r>
              <a:rPr lang="mk-MK" sz="2400" b="1" dirty="0" smtClean="0">
                <a:latin typeface="Times New Roman" pitchFamily="18" charset="0"/>
                <a:cs typeface="Times New Roman" pitchFamily="18" charset="0"/>
              </a:rPr>
              <a:t>1268-1275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5786" y="5643578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Brick    30/40 cm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D:\1. АРХЕОЛОГИЈА\2. TEKSTOVI\28.) Самоков - Бугарија\100865137_250842859570711_598948342501317017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8640"/>
            <a:ext cx="3744416" cy="57606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419953" y="6093296"/>
            <a:ext cx="3724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roofing tile     29/56 cm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1. АРХЕОЛОГИЈА\2. TEKSTOVI\28.) Самоков - Бугарија\100530201_3949749485098538_612948786123531878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4210025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D:\1. АРХЕОЛОГИЈА\2. TEKSTOVI\28.) Самоков - Бугарија\thumbnail_osnova CRKVA CAREVI KULI so mreza 2021.jpg"/>
          <p:cNvPicPr>
            <a:picLocks noChangeAspect="1" noChangeArrowheads="1"/>
          </p:cNvPicPr>
          <p:nvPr/>
        </p:nvPicPr>
        <p:blipFill>
          <a:blip r:embed="rId2" cstate="print"/>
          <a:srcRect l="7608" b="31787"/>
          <a:stretch>
            <a:fillRect/>
          </a:stretch>
        </p:blipFill>
        <p:spPr bwMode="auto">
          <a:xfrm>
            <a:off x="0" y="35587"/>
            <a:ext cx="6552728" cy="6822413"/>
          </a:xfrm>
          <a:prstGeom prst="rect">
            <a:avLst/>
          </a:prstGeom>
          <a:noFill/>
        </p:spPr>
      </p:pic>
      <p:pic>
        <p:nvPicPr>
          <p:cNvPr id="12" name="Picture 2" descr="C:\Documents and Settings\PC\Desktop\СИМПОЗИУМ\IMG_852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861049"/>
            <a:ext cx="4497003" cy="29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 descr="C:\Documents and Settings\PC\Desktop\СИМПОЗИУМ\IMG_854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84168" y="2270077"/>
            <a:ext cx="3059832" cy="45879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/>
          <p:cNvSpPr/>
          <p:nvPr/>
        </p:nvSpPr>
        <p:spPr>
          <a:xfrm rot="21427372">
            <a:off x="2645423" y="2233815"/>
            <a:ext cx="1171972" cy="732271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23720" y="476672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The gravestones  (discovered inside the church)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133</Words>
  <Application>Microsoft Office PowerPoint</Application>
  <PresentationFormat>On-screen Show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     СРЕДНОВЕКОВНА ЦРКВА ВО ПОДНОЖЈЕТО НА ЛОКАЛИТЕТОТ ,,ЦАРЕВИ  КУЛИ“ - СТРУМИЦА  THE MEDIEVAL CHURCH AT THE FOOT OF THE ,,TZAR‘S TOWER“ SITE – STRUMICA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MEDIEVAL CHURCH ETERNAL RESTING PLACE OF THE STRUMICA NOBELMAN FROM THE XIII CENTURY СРЕДНОВЕКОВНА ЦРКВА ВО ПОДНОЖЈЕТО НА ЦАРЕВИ КУЛИ – КАПЕЛА НА СТРУМИЧКИ ВЕЛМОЖД ОД XIII ВЕК</dc:title>
  <dc:creator>PC</dc:creator>
  <cp:lastModifiedBy>User</cp:lastModifiedBy>
  <cp:revision>162</cp:revision>
  <dcterms:created xsi:type="dcterms:W3CDTF">2016-10-10T07:57:12Z</dcterms:created>
  <dcterms:modified xsi:type="dcterms:W3CDTF">2021-09-30T08:59:10Z</dcterms:modified>
</cp:coreProperties>
</file>