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0" r:id="rId6"/>
    <p:sldId id="262" r:id="rId7"/>
    <p:sldId id="258"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48ACB1-3035-42B3-812F-E5AD07220F0E}" v="3" dt="2021-10-14T15:22:58.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ja Ampovska" userId="8bd875a4-686f-4361-821e-758dc367a291" providerId="ADAL" clId="{BE48ACB1-3035-42B3-812F-E5AD07220F0E}"/>
    <pc:docChg chg="undo redo custSel addSld modSld">
      <pc:chgData name="Marija Ampovska" userId="8bd875a4-686f-4361-821e-758dc367a291" providerId="ADAL" clId="{BE48ACB1-3035-42B3-812F-E5AD07220F0E}" dt="2021-10-14T23:39:31.551" v="1168"/>
      <pc:docMkLst>
        <pc:docMk/>
      </pc:docMkLst>
      <pc:sldChg chg="addSp modSp new mod setBg setClrOvrMap">
        <pc:chgData name="Marija Ampovska" userId="8bd875a4-686f-4361-821e-758dc367a291" providerId="ADAL" clId="{BE48ACB1-3035-42B3-812F-E5AD07220F0E}" dt="2021-10-10T15:15:32.371" v="26" actId="123"/>
        <pc:sldMkLst>
          <pc:docMk/>
          <pc:sldMk cId="3072397456" sldId="256"/>
        </pc:sldMkLst>
        <pc:spChg chg="mod">
          <ac:chgData name="Marija Ampovska" userId="8bd875a4-686f-4361-821e-758dc367a291" providerId="ADAL" clId="{BE48ACB1-3035-42B3-812F-E5AD07220F0E}" dt="2021-10-10T15:13:43.451" v="14" actId="20577"/>
          <ac:spMkLst>
            <pc:docMk/>
            <pc:sldMk cId="3072397456" sldId="256"/>
            <ac:spMk id="2" creationId="{6B52CB23-8446-4D09-BDC4-FA5B8ADBF946}"/>
          </ac:spMkLst>
        </pc:spChg>
        <pc:spChg chg="mod">
          <ac:chgData name="Marija Ampovska" userId="8bd875a4-686f-4361-821e-758dc367a291" providerId="ADAL" clId="{BE48ACB1-3035-42B3-812F-E5AD07220F0E}" dt="2021-10-10T15:15:32.371" v="26" actId="123"/>
          <ac:spMkLst>
            <pc:docMk/>
            <pc:sldMk cId="3072397456" sldId="256"/>
            <ac:spMk id="3" creationId="{52D81A1B-8BFC-470D-AD12-AECDE302BD91}"/>
          </ac:spMkLst>
        </pc:spChg>
        <pc:spChg chg="add">
          <ac:chgData name="Marija Ampovska" userId="8bd875a4-686f-4361-821e-758dc367a291" providerId="ADAL" clId="{BE48ACB1-3035-42B3-812F-E5AD07220F0E}" dt="2021-10-10T15:09:57.893" v="2" actId="26606"/>
          <ac:spMkLst>
            <pc:docMk/>
            <pc:sldMk cId="3072397456" sldId="256"/>
            <ac:spMk id="8" creationId="{A10C41F2-1746-4431-9B52-B9F147A896B8}"/>
          </ac:spMkLst>
        </pc:spChg>
        <pc:spChg chg="add">
          <ac:chgData name="Marija Ampovska" userId="8bd875a4-686f-4361-821e-758dc367a291" providerId="ADAL" clId="{BE48ACB1-3035-42B3-812F-E5AD07220F0E}" dt="2021-10-10T15:09:57.893" v="2" actId="26606"/>
          <ac:spMkLst>
            <pc:docMk/>
            <pc:sldMk cId="3072397456" sldId="256"/>
            <ac:spMk id="10" creationId="{7984928E-D694-4849-BBAD-D7C7DC405478}"/>
          </ac:spMkLst>
        </pc:spChg>
        <pc:spChg chg="add">
          <ac:chgData name="Marija Ampovska" userId="8bd875a4-686f-4361-821e-758dc367a291" providerId="ADAL" clId="{BE48ACB1-3035-42B3-812F-E5AD07220F0E}" dt="2021-10-10T15:09:57.893" v="2" actId="26606"/>
          <ac:spMkLst>
            <pc:docMk/>
            <pc:sldMk cId="3072397456" sldId="256"/>
            <ac:spMk id="12" creationId="{A24A153C-9BEC-46E7-9AA4-DFC65A2B1A87}"/>
          </ac:spMkLst>
        </pc:spChg>
        <pc:cxnChg chg="add">
          <ac:chgData name="Marija Ampovska" userId="8bd875a4-686f-4361-821e-758dc367a291" providerId="ADAL" clId="{BE48ACB1-3035-42B3-812F-E5AD07220F0E}" dt="2021-10-10T15:09:57.893" v="2" actId="26606"/>
          <ac:cxnSpMkLst>
            <pc:docMk/>
            <pc:sldMk cId="3072397456" sldId="256"/>
            <ac:cxnSpMk id="14" creationId="{99237721-19CF-41B1-AA0A-E1E1A8282D52}"/>
          </ac:cxnSpMkLst>
        </pc:cxnChg>
      </pc:sldChg>
      <pc:sldChg chg="modSp new mod">
        <pc:chgData name="Marija Ampovska" userId="8bd875a4-686f-4361-821e-758dc367a291" providerId="ADAL" clId="{BE48ACB1-3035-42B3-812F-E5AD07220F0E}" dt="2021-10-14T23:39:31.551" v="1168"/>
        <pc:sldMkLst>
          <pc:docMk/>
          <pc:sldMk cId="2722741617" sldId="257"/>
        </pc:sldMkLst>
        <pc:spChg chg="mod">
          <ac:chgData name="Marija Ampovska" userId="8bd875a4-686f-4361-821e-758dc367a291" providerId="ADAL" clId="{BE48ACB1-3035-42B3-812F-E5AD07220F0E}" dt="2021-10-14T14:50:18.727" v="282" actId="122"/>
          <ac:spMkLst>
            <pc:docMk/>
            <pc:sldMk cId="2722741617" sldId="257"/>
            <ac:spMk id="2" creationId="{9160971E-46E8-4904-B6AC-4DBC88C3E79D}"/>
          </ac:spMkLst>
        </pc:spChg>
        <pc:spChg chg="mod">
          <ac:chgData name="Marija Ampovska" userId="8bd875a4-686f-4361-821e-758dc367a291" providerId="ADAL" clId="{BE48ACB1-3035-42B3-812F-E5AD07220F0E}" dt="2021-10-14T23:39:31.551" v="1168"/>
          <ac:spMkLst>
            <pc:docMk/>
            <pc:sldMk cId="2722741617" sldId="257"/>
            <ac:spMk id="3" creationId="{6BAC3EE0-76DE-49DA-B68C-965F67B2DF41}"/>
          </ac:spMkLst>
        </pc:spChg>
      </pc:sldChg>
      <pc:sldChg chg="modSp new mod">
        <pc:chgData name="Marija Ampovska" userId="8bd875a4-686f-4361-821e-758dc367a291" providerId="ADAL" clId="{BE48ACB1-3035-42B3-812F-E5AD07220F0E}" dt="2021-10-14T15:57:00.820" v="1159" actId="27636"/>
        <pc:sldMkLst>
          <pc:docMk/>
          <pc:sldMk cId="3219228644" sldId="258"/>
        </pc:sldMkLst>
        <pc:spChg chg="mod">
          <ac:chgData name="Marija Ampovska" userId="8bd875a4-686f-4361-821e-758dc367a291" providerId="ADAL" clId="{BE48ACB1-3035-42B3-812F-E5AD07220F0E}" dt="2021-10-10T15:33:50.765" v="91" actId="20577"/>
          <ac:spMkLst>
            <pc:docMk/>
            <pc:sldMk cId="3219228644" sldId="258"/>
            <ac:spMk id="2" creationId="{91211107-1EF6-4FC5-8CB7-045D091C8928}"/>
          </ac:spMkLst>
        </pc:spChg>
        <pc:spChg chg="mod">
          <ac:chgData name="Marija Ampovska" userId="8bd875a4-686f-4361-821e-758dc367a291" providerId="ADAL" clId="{BE48ACB1-3035-42B3-812F-E5AD07220F0E}" dt="2021-10-14T15:57:00.820" v="1159" actId="27636"/>
          <ac:spMkLst>
            <pc:docMk/>
            <pc:sldMk cId="3219228644" sldId="258"/>
            <ac:spMk id="3" creationId="{E9834F00-237B-4319-9EEE-80F9605F25C4}"/>
          </ac:spMkLst>
        </pc:spChg>
      </pc:sldChg>
      <pc:sldChg chg="modSp new mod">
        <pc:chgData name="Marija Ampovska" userId="8bd875a4-686f-4361-821e-758dc367a291" providerId="ADAL" clId="{BE48ACB1-3035-42B3-812F-E5AD07220F0E}" dt="2021-10-14T14:56:48.674" v="469" actId="20577"/>
        <pc:sldMkLst>
          <pc:docMk/>
          <pc:sldMk cId="2740715846" sldId="259"/>
        </pc:sldMkLst>
        <pc:spChg chg="mod">
          <ac:chgData name="Marija Ampovska" userId="8bd875a4-686f-4361-821e-758dc367a291" providerId="ADAL" clId="{BE48ACB1-3035-42B3-812F-E5AD07220F0E}" dt="2021-10-14T14:55:25.894" v="336" actId="122"/>
          <ac:spMkLst>
            <pc:docMk/>
            <pc:sldMk cId="2740715846" sldId="259"/>
            <ac:spMk id="2" creationId="{2411880F-C59F-440D-9EC8-9975C02C1D2C}"/>
          </ac:spMkLst>
        </pc:spChg>
        <pc:spChg chg="mod">
          <ac:chgData name="Marija Ampovska" userId="8bd875a4-686f-4361-821e-758dc367a291" providerId="ADAL" clId="{BE48ACB1-3035-42B3-812F-E5AD07220F0E}" dt="2021-10-14T14:56:48.674" v="469" actId="20577"/>
          <ac:spMkLst>
            <pc:docMk/>
            <pc:sldMk cId="2740715846" sldId="259"/>
            <ac:spMk id="3" creationId="{44341CAC-AE1C-413B-B9E7-03DD6E73B72F}"/>
          </ac:spMkLst>
        </pc:spChg>
      </pc:sldChg>
      <pc:sldChg chg="modSp new mod">
        <pc:chgData name="Marija Ampovska" userId="8bd875a4-686f-4361-821e-758dc367a291" providerId="ADAL" clId="{BE48ACB1-3035-42B3-812F-E5AD07220F0E}" dt="2021-10-14T15:33:51.951" v="1064" actId="14100"/>
        <pc:sldMkLst>
          <pc:docMk/>
          <pc:sldMk cId="1632783168" sldId="260"/>
        </pc:sldMkLst>
        <pc:spChg chg="mod">
          <ac:chgData name="Marija Ampovska" userId="8bd875a4-686f-4361-821e-758dc367a291" providerId="ADAL" clId="{BE48ACB1-3035-42B3-812F-E5AD07220F0E}" dt="2021-10-14T15:05:58.155" v="519" actId="20577"/>
          <ac:spMkLst>
            <pc:docMk/>
            <pc:sldMk cId="1632783168" sldId="260"/>
            <ac:spMk id="2" creationId="{42A61430-D568-4570-BCA4-954660D6080F}"/>
          </ac:spMkLst>
        </pc:spChg>
        <pc:spChg chg="mod">
          <ac:chgData name="Marija Ampovska" userId="8bd875a4-686f-4361-821e-758dc367a291" providerId="ADAL" clId="{BE48ACB1-3035-42B3-812F-E5AD07220F0E}" dt="2021-10-14T15:33:51.951" v="1064" actId="14100"/>
          <ac:spMkLst>
            <pc:docMk/>
            <pc:sldMk cId="1632783168" sldId="260"/>
            <ac:spMk id="3" creationId="{2A6806CE-D595-443B-ACEB-1413B58DDAEC}"/>
          </ac:spMkLst>
        </pc:spChg>
      </pc:sldChg>
      <pc:sldChg chg="modSp new mod">
        <pc:chgData name="Marija Ampovska" userId="8bd875a4-686f-4361-821e-758dc367a291" providerId="ADAL" clId="{BE48ACB1-3035-42B3-812F-E5AD07220F0E}" dt="2021-10-14T15:09:59.397" v="743" actId="20577"/>
        <pc:sldMkLst>
          <pc:docMk/>
          <pc:sldMk cId="445416141" sldId="261"/>
        </pc:sldMkLst>
        <pc:spChg chg="mod">
          <ac:chgData name="Marija Ampovska" userId="8bd875a4-686f-4361-821e-758dc367a291" providerId="ADAL" clId="{BE48ACB1-3035-42B3-812F-E5AD07220F0E}" dt="2021-10-14T15:07:46.025" v="647" actId="122"/>
          <ac:spMkLst>
            <pc:docMk/>
            <pc:sldMk cId="445416141" sldId="261"/>
            <ac:spMk id="2" creationId="{D8C01C70-789D-4D5B-87B6-08AFFE1285A2}"/>
          </ac:spMkLst>
        </pc:spChg>
        <pc:spChg chg="mod">
          <ac:chgData name="Marija Ampovska" userId="8bd875a4-686f-4361-821e-758dc367a291" providerId="ADAL" clId="{BE48ACB1-3035-42B3-812F-E5AD07220F0E}" dt="2021-10-14T15:09:59.397" v="743" actId="20577"/>
          <ac:spMkLst>
            <pc:docMk/>
            <pc:sldMk cId="445416141" sldId="261"/>
            <ac:spMk id="3" creationId="{96584502-4495-4E0F-9272-8E1D43CDA1A7}"/>
          </ac:spMkLst>
        </pc:spChg>
      </pc:sldChg>
      <pc:sldChg chg="modSp new mod">
        <pc:chgData name="Marija Ampovska" userId="8bd875a4-686f-4361-821e-758dc367a291" providerId="ADAL" clId="{BE48ACB1-3035-42B3-812F-E5AD07220F0E}" dt="2021-10-14T15:53:53.584" v="1148" actId="20577"/>
        <pc:sldMkLst>
          <pc:docMk/>
          <pc:sldMk cId="1498660412" sldId="262"/>
        </pc:sldMkLst>
        <pc:spChg chg="mod">
          <ac:chgData name="Marija Ampovska" userId="8bd875a4-686f-4361-821e-758dc367a291" providerId="ADAL" clId="{BE48ACB1-3035-42B3-812F-E5AD07220F0E}" dt="2021-10-14T15:47:57.748" v="1090" actId="122"/>
          <ac:spMkLst>
            <pc:docMk/>
            <pc:sldMk cId="1498660412" sldId="262"/>
            <ac:spMk id="2" creationId="{7F9E126A-8DD6-4891-AF64-7320261FC6D0}"/>
          </ac:spMkLst>
        </pc:spChg>
        <pc:spChg chg="mod">
          <ac:chgData name="Marija Ampovska" userId="8bd875a4-686f-4361-821e-758dc367a291" providerId="ADAL" clId="{BE48ACB1-3035-42B3-812F-E5AD07220F0E}" dt="2021-10-14T15:53:53.584" v="1148" actId="20577"/>
          <ac:spMkLst>
            <pc:docMk/>
            <pc:sldMk cId="1498660412" sldId="262"/>
            <ac:spMk id="3" creationId="{A9604CBC-1A98-4C6D-A339-C123BAD15B04}"/>
          </ac:spMkLst>
        </pc:spChg>
      </pc:sldChg>
      <pc:sldChg chg="modSp new mod">
        <pc:chgData name="Marija Ampovska" userId="8bd875a4-686f-4361-821e-758dc367a291" providerId="ADAL" clId="{BE48ACB1-3035-42B3-812F-E5AD07220F0E}" dt="2021-10-14T16:12:51.789" v="1165" actId="123"/>
        <pc:sldMkLst>
          <pc:docMk/>
          <pc:sldMk cId="3501732905" sldId="263"/>
        </pc:sldMkLst>
        <pc:spChg chg="mod">
          <ac:chgData name="Marija Ampovska" userId="8bd875a4-686f-4361-821e-758dc367a291" providerId="ADAL" clId="{BE48ACB1-3035-42B3-812F-E5AD07220F0E}" dt="2021-10-14T16:12:51.789" v="1165" actId="123"/>
          <ac:spMkLst>
            <pc:docMk/>
            <pc:sldMk cId="3501732905" sldId="263"/>
            <ac:spMk id="3" creationId="{DC12B588-D009-4338-8C2B-442AA59125D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DFD3BFF-972B-4C4D-8225-ECD604B76A2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736A-D772-4AC9-9587-61CD845BB61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166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D3BFF-972B-4C4D-8225-ECD604B76A2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736A-D772-4AC9-9587-61CD845BB61B}" type="slidenum">
              <a:rPr lang="en-US" smtClean="0"/>
              <a:t>‹#›</a:t>
            </a:fld>
            <a:endParaRPr lang="en-US"/>
          </a:p>
        </p:txBody>
      </p:sp>
    </p:spTree>
    <p:extLst>
      <p:ext uri="{BB962C8B-B14F-4D97-AF65-F5344CB8AC3E}">
        <p14:creationId xmlns:p14="http://schemas.microsoft.com/office/powerpoint/2010/main" val="367477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D3BFF-972B-4C4D-8225-ECD604B76A2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736A-D772-4AC9-9587-61CD845BB61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671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D3BFF-972B-4C4D-8225-ECD604B76A2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736A-D772-4AC9-9587-61CD845BB61B}" type="slidenum">
              <a:rPr lang="en-US" smtClean="0"/>
              <a:t>‹#›</a:t>
            </a:fld>
            <a:endParaRPr lang="en-US"/>
          </a:p>
        </p:txBody>
      </p:sp>
    </p:spTree>
    <p:extLst>
      <p:ext uri="{BB962C8B-B14F-4D97-AF65-F5344CB8AC3E}">
        <p14:creationId xmlns:p14="http://schemas.microsoft.com/office/powerpoint/2010/main" val="84488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D3BFF-972B-4C4D-8225-ECD604B76A2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736A-D772-4AC9-9587-61CD845BB61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29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D3BFF-972B-4C4D-8225-ECD604B76A21}"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736A-D772-4AC9-9587-61CD845BB61B}" type="slidenum">
              <a:rPr lang="en-US" smtClean="0"/>
              <a:t>‹#›</a:t>
            </a:fld>
            <a:endParaRPr lang="en-US"/>
          </a:p>
        </p:txBody>
      </p:sp>
    </p:spTree>
    <p:extLst>
      <p:ext uri="{BB962C8B-B14F-4D97-AF65-F5344CB8AC3E}">
        <p14:creationId xmlns:p14="http://schemas.microsoft.com/office/powerpoint/2010/main" val="280191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FD3BFF-972B-4C4D-8225-ECD604B76A21}"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F736A-D772-4AC9-9587-61CD845BB61B}" type="slidenum">
              <a:rPr lang="en-US" smtClean="0"/>
              <a:t>‹#›</a:t>
            </a:fld>
            <a:endParaRPr lang="en-US"/>
          </a:p>
        </p:txBody>
      </p:sp>
    </p:spTree>
    <p:extLst>
      <p:ext uri="{BB962C8B-B14F-4D97-AF65-F5344CB8AC3E}">
        <p14:creationId xmlns:p14="http://schemas.microsoft.com/office/powerpoint/2010/main" val="384381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FD3BFF-972B-4C4D-8225-ECD604B76A21}"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F736A-D772-4AC9-9587-61CD845BB61B}" type="slidenum">
              <a:rPr lang="en-US" smtClean="0"/>
              <a:t>‹#›</a:t>
            </a:fld>
            <a:endParaRPr lang="en-US"/>
          </a:p>
        </p:txBody>
      </p:sp>
    </p:spTree>
    <p:extLst>
      <p:ext uri="{BB962C8B-B14F-4D97-AF65-F5344CB8AC3E}">
        <p14:creationId xmlns:p14="http://schemas.microsoft.com/office/powerpoint/2010/main" val="2867581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D3BFF-972B-4C4D-8225-ECD604B76A21}"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F736A-D772-4AC9-9587-61CD845BB61B}" type="slidenum">
              <a:rPr lang="en-US" smtClean="0"/>
              <a:t>‹#›</a:t>
            </a:fld>
            <a:endParaRPr lang="en-US"/>
          </a:p>
        </p:txBody>
      </p:sp>
    </p:spTree>
    <p:extLst>
      <p:ext uri="{BB962C8B-B14F-4D97-AF65-F5344CB8AC3E}">
        <p14:creationId xmlns:p14="http://schemas.microsoft.com/office/powerpoint/2010/main" val="120592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D3BFF-972B-4C4D-8225-ECD604B76A21}"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736A-D772-4AC9-9587-61CD845BB61B}" type="slidenum">
              <a:rPr lang="en-US" smtClean="0"/>
              <a:t>‹#›</a:t>
            </a:fld>
            <a:endParaRPr lang="en-US"/>
          </a:p>
        </p:txBody>
      </p:sp>
    </p:spTree>
    <p:extLst>
      <p:ext uri="{BB962C8B-B14F-4D97-AF65-F5344CB8AC3E}">
        <p14:creationId xmlns:p14="http://schemas.microsoft.com/office/powerpoint/2010/main" val="3616591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FD3BFF-972B-4C4D-8225-ECD604B76A21}"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736A-D772-4AC9-9587-61CD845BB61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41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DFD3BFF-972B-4C4D-8225-ECD604B76A21}" type="datetimeFigureOut">
              <a:rPr lang="en-US" smtClean="0"/>
              <a:t>10/14/2021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A1F736A-D772-4AC9-9587-61CD845BB61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314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52CB23-8446-4D09-BDC4-FA5B8ADBF946}"/>
              </a:ext>
            </a:extLst>
          </p:cNvPr>
          <p:cNvSpPr>
            <a:spLocks noGrp="1"/>
          </p:cNvSpPr>
          <p:nvPr>
            <p:ph type="title"/>
          </p:nvPr>
        </p:nvSpPr>
        <p:spPr>
          <a:xfrm>
            <a:off x="4219803" y="4735775"/>
            <a:ext cx="7006998" cy="1245732"/>
          </a:xfrm>
        </p:spPr>
        <p:txBody>
          <a:bodyPr anchor="t">
            <a:normAutofit/>
          </a:bodyPr>
          <a:lstStyle/>
          <a:p>
            <a:r>
              <a:rPr lang="en-US" dirty="0">
                <a:solidFill>
                  <a:srgbClr val="FFFFFF"/>
                </a:solidFill>
              </a:rPr>
              <a:t>Round table</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2D81A1B-8BFC-470D-AD12-AECDE302BD91}"/>
              </a:ext>
            </a:extLst>
          </p:cNvPr>
          <p:cNvSpPr>
            <a:spLocks noGrp="1"/>
          </p:cNvSpPr>
          <p:nvPr>
            <p:ph idx="1"/>
          </p:nvPr>
        </p:nvSpPr>
        <p:spPr>
          <a:xfrm>
            <a:off x="4219802" y="965864"/>
            <a:ext cx="7006998" cy="3450370"/>
          </a:xfrm>
        </p:spPr>
        <p:txBody>
          <a:bodyPr anchor="b">
            <a:normAutofit/>
          </a:bodyPr>
          <a:lstStyle/>
          <a:p>
            <a:endParaRPr lang="en-GB" sz="1800" dirty="0">
              <a:effectLst/>
              <a:latin typeface="Georgia" panose="02040502050405020303" pitchFamily="18" charset="0"/>
              <a:ea typeface="MS Mincho" panose="02020609040205080304" pitchFamily="49" charset="-128"/>
              <a:cs typeface="Arial" panose="020B0604020202020204" pitchFamily="34" charset="0"/>
            </a:endParaRPr>
          </a:p>
          <a:p>
            <a:endParaRPr lang="en-GB" sz="1800" dirty="0">
              <a:latin typeface="Georgia" panose="02040502050405020303" pitchFamily="18" charset="0"/>
              <a:ea typeface="MS Mincho" panose="02020609040205080304" pitchFamily="49" charset="-128"/>
              <a:cs typeface="Arial" panose="020B0604020202020204" pitchFamily="34" charset="0"/>
            </a:endParaRPr>
          </a:p>
          <a:p>
            <a:endParaRPr lang="en-GB" sz="1800" dirty="0">
              <a:effectLst/>
              <a:latin typeface="Georgia" panose="02040502050405020303" pitchFamily="18" charset="0"/>
              <a:ea typeface="MS Mincho" panose="02020609040205080304" pitchFamily="49" charset="-128"/>
              <a:cs typeface="Arial" panose="020B0604020202020204" pitchFamily="34" charset="0"/>
            </a:endParaRPr>
          </a:p>
          <a:p>
            <a:pPr marL="0" marR="0" algn="just">
              <a:spcBef>
                <a:spcPts val="0"/>
              </a:spcBef>
              <a:spcAft>
                <a:spcPts val="0"/>
              </a:spcAft>
            </a:pPr>
            <a:r>
              <a:rPr lang="en-US" sz="1800" dirty="0">
                <a:solidFill>
                  <a:srgbClr val="000000"/>
                </a:solidFill>
                <a:effectLst/>
                <a:latin typeface="Georgia" panose="02040502050405020303" pitchFamily="18" charset="0"/>
                <a:ea typeface="Times New Roman" panose="02020603050405020304" pitchFamily="18" charset="0"/>
              </a:rPr>
              <a:t>Marija Ampovska</a:t>
            </a:r>
            <a:endParaRPr lang="en-US" sz="1800" dirty="0">
              <a:effectLst/>
              <a:latin typeface="Times New Roman" panose="02020603050405020304" pitchFamily="18" charset="0"/>
              <a:ea typeface="Times New Roman" panose="02020603050405020304" pitchFamily="18" charset="0"/>
            </a:endParaRPr>
          </a:p>
          <a:p>
            <a:pPr algn="just"/>
            <a:r>
              <a:rPr lang="en-GB" sz="1800" dirty="0">
                <a:effectLst/>
                <a:latin typeface="Georgia" panose="02040502050405020303" pitchFamily="18" charset="0"/>
                <a:ea typeface="MS Mincho" panose="02020609040205080304" pitchFamily="49" charset="-128"/>
                <a:cs typeface="Arial" panose="020B0604020202020204" pitchFamily="34" charset="0"/>
              </a:rPr>
              <a:t> Associate professor at the Civil law department, Faculty of Law </a:t>
            </a:r>
            <a:r>
              <a:rPr lang="en-GB" sz="1800" dirty="0" err="1">
                <a:solidFill>
                  <a:srgbClr val="000000"/>
                </a:solidFill>
                <a:effectLst/>
                <a:latin typeface="Georgia" panose="02040502050405020303" pitchFamily="18" charset="0"/>
                <a:ea typeface="MS Mincho" panose="02020609040205080304" pitchFamily="49" charset="-128"/>
                <a:cs typeface="Arial" panose="020B0604020202020204" pitchFamily="34" charset="0"/>
              </a:rPr>
              <a:t>Goce</a:t>
            </a:r>
            <a:r>
              <a:rPr lang="en-GB" sz="1800" dirty="0">
                <a:solidFill>
                  <a:srgbClr val="000000"/>
                </a:solidFill>
                <a:effectLst/>
                <a:latin typeface="Georgia" panose="02040502050405020303" pitchFamily="18" charset="0"/>
                <a:ea typeface="MS Mincho" panose="02020609040205080304" pitchFamily="49" charset="-128"/>
                <a:cs typeface="Arial" panose="020B0604020202020204" pitchFamily="34" charset="0"/>
              </a:rPr>
              <a:t> </a:t>
            </a:r>
            <a:r>
              <a:rPr lang="en-GB" sz="1800" dirty="0" err="1">
                <a:solidFill>
                  <a:srgbClr val="000000"/>
                </a:solidFill>
                <a:effectLst/>
                <a:latin typeface="Georgia" panose="02040502050405020303" pitchFamily="18" charset="0"/>
                <a:ea typeface="MS Mincho" panose="02020609040205080304" pitchFamily="49" charset="-128"/>
                <a:cs typeface="Arial" panose="020B0604020202020204" pitchFamily="34" charset="0"/>
              </a:rPr>
              <a:t>Delchev</a:t>
            </a:r>
            <a:r>
              <a:rPr lang="en-GB" sz="1800" dirty="0">
                <a:solidFill>
                  <a:srgbClr val="000000"/>
                </a:solidFill>
                <a:effectLst/>
                <a:latin typeface="Georgia" panose="02040502050405020303" pitchFamily="18" charset="0"/>
                <a:ea typeface="MS Mincho" panose="02020609040205080304" pitchFamily="49" charset="-128"/>
                <a:cs typeface="Arial" panose="020B0604020202020204" pitchFamily="34" charset="0"/>
              </a:rPr>
              <a:t> University in </a:t>
            </a:r>
            <a:r>
              <a:rPr lang="en-GB" sz="1800" dirty="0" err="1">
                <a:solidFill>
                  <a:srgbClr val="000000"/>
                </a:solidFill>
                <a:effectLst/>
                <a:latin typeface="Georgia" panose="02040502050405020303" pitchFamily="18" charset="0"/>
                <a:ea typeface="MS Mincho" panose="02020609040205080304" pitchFamily="49" charset="-128"/>
                <a:cs typeface="Arial" panose="020B0604020202020204" pitchFamily="34" charset="0"/>
              </a:rPr>
              <a:t>Shtip</a:t>
            </a:r>
            <a:r>
              <a:rPr lang="en-GB" sz="1800" dirty="0">
                <a:solidFill>
                  <a:srgbClr val="000000"/>
                </a:solidFill>
                <a:effectLst/>
                <a:latin typeface="Georgia" panose="02040502050405020303" pitchFamily="18" charset="0"/>
                <a:ea typeface="MS Mincho" panose="02020609040205080304" pitchFamily="49" charset="-128"/>
                <a:cs typeface="Arial" panose="020B0604020202020204" pitchFamily="34" charset="0"/>
              </a:rPr>
              <a:t> </a:t>
            </a:r>
            <a:endParaRPr lang="en-GB" sz="1800" dirty="0">
              <a:latin typeface="Georgia" panose="02040502050405020303" pitchFamily="18" charset="0"/>
              <a:ea typeface="MS Mincho" panose="02020609040205080304" pitchFamily="49" charset="-128"/>
              <a:cs typeface="Arial" panose="020B0604020202020204" pitchFamily="34" charset="0"/>
            </a:endParaRPr>
          </a:p>
          <a:p>
            <a:pPr algn="just"/>
            <a:r>
              <a:rPr lang="en-GB" sz="1800" dirty="0">
                <a:effectLst/>
                <a:latin typeface="Georgia" panose="02040502050405020303" pitchFamily="18" charset="0"/>
                <a:ea typeface="MS Mincho" panose="02020609040205080304" pitchFamily="49" charset="-128"/>
                <a:cs typeface="Arial" panose="020B0604020202020204" pitchFamily="34" charset="0"/>
              </a:rPr>
              <a:t>Law on obligations and Tort law in the legal system of North Macedonia</a:t>
            </a: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39745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971E-46E8-4904-B6AC-4DBC88C3E79D}"/>
              </a:ext>
            </a:extLst>
          </p:cNvPr>
          <p:cNvSpPr>
            <a:spLocks noGrp="1"/>
          </p:cNvSpPr>
          <p:nvPr>
            <p:ph type="title"/>
          </p:nvPr>
        </p:nvSpPr>
        <p:spPr/>
        <p:txBody>
          <a:bodyPr/>
          <a:lstStyle/>
          <a:p>
            <a:pPr algn="ctr"/>
            <a:r>
              <a:rPr lang="en-US" dirty="0"/>
              <a:t>CIVIL LAW CODIFICATION</a:t>
            </a:r>
          </a:p>
        </p:txBody>
      </p:sp>
      <p:sp>
        <p:nvSpPr>
          <p:cNvPr id="3" name="Content Placeholder 2">
            <a:extLst>
              <a:ext uri="{FF2B5EF4-FFF2-40B4-BE49-F238E27FC236}">
                <a16:creationId xmlns:a16="http://schemas.microsoft.com/office/drawing/2014/main" id="{6BAC3EE0-76DE-49DA-B68C-965F67B2DF41}"/>
              </a:ext>
            </a:extLst>
          </p:cNvPr>
          <p:cNvSpPr>
            <a:spLocks noGrp="1"/>
          </p:cNvSpPr>
          <p:nvPr>
            <p:ph idx="1"/>
          </p:nvPr>
        </p:nvSpPr>
        <p:spPr/>
        <p:txBody>
          <a:bodyPr/>
          <a:lstStyle/>
          <a:p>
            <a:r>
              <a:rPr lang="en-US" dirty="0"/>
              <a:t>- ongoing project</a:t>
            </a:r>
          </a:p>
          <a:p>
            <a:r>
              <a:rPr lang="en-US" dirty="0"/>
              <a:t>- state project/Commission of eminent professors in the referring area </a:t>
            </a:r>
          </a:p>
          <a:p>
            <a:r>
              <a:rPr lang="en-US" dirty="0"/>
              <a:t>- positions taken by the Commission</a:t>
            </a:r>
          </a:p>
          <a:p>
            <a:r>
              <a:rPr lang="en-US" dirty="0"/>
              <a:t>1/</a:t>
            </a:r>
            <a:r>
              <a:rPr lang="en-US"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consumer law and consumer contracts that are subject to daily changes will not be an integral part of the Civil Code</a:t>
            </a:r>
          </a:p>
          <a:p>
            <a:r>
              <a:rPr lang="en-US" sz="1800" dirty="0">
                <a:solidFill>
                  <a:srgbClr val="000000"/>
                </a:solidFill>
                <a:latin typeface="Georgia" panose="02040502050405020303" pitchFamily="18" charset="0"/>
                <a:cs typeface="Times New Roman" panose="02020603050405020304" pitchFamily="18" charset="0"/>
              </a:rPr>
              <a:t>2/</a:t>
            </a:r>
            <a:r>
              <a:rPr lang="en-US"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the area of intellectual property rights would not be an integral part of the Civil Code</a:t>
            </a:r>
            <a:endParaRPr lang="en-US" sz="18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algn="just"/>
            <a:r>
              <a:rPr lang="en-US" sz="1800" dirty="0">
                <a:solidFill>
                  <a:srgbClr val="000000"/>
                </a:solidFill>
                <a:latin typeface="Georgia" panose="02040502050405020303" pitchFamily="18" charset="0"/>
                <a:cs typeface="Times New Roman" panose="02020603050405020304" pitchFamily="18" charset="0"/>
              </a:rPr>
              <a:t>3/</a:t>
            </a:r>
            <a:r>
              <a:rPr lang="en-US"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the monistic approach of a law on obligations between natural persons, natural and legal persons and between legal and legal entities</a:t>
            </a:r>
          </a:p>
          <a:p>
            <a:pPr algn="just"/>
            <a:r>
              <a:rPr lang="en-US" sz="1800" dirty="0">
                <a:solidFill>
                  <a:srgbClr val="000000"/>
                </a:solidFill>
                <a:latin typeface="Georgia" panose="02040502050405020303" pitchFamily="18" charset="0"/>
                <a:cs typeface="Times New Roman" panose="02020603050405020304" pitchFamily="18" charset="0"/>
              </a:rPr>
              <a:t>4/ </a:t>
            </a:r>
            <a:r>
              <a:rPr lang="en-US"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no special trade codification for contracts in the trade law -</a:t>
            </a:r>
            <a:r>
              <a:rPr lang="en-US" sz="1800" dirty="0">
                <a:effectLst/>
                <a:latin typeface="Georgia" panose="02040502050405020303" pitchFamily="18" charset="0"/>
                <a:ea typeface="Calibri" panose="020F0502020204030204" pitchFamily="34" charset="0"/>
                <a:cs typeface="Times New Roman" panose="02020603050405020304" pitchFamily="18" charset="0"/>
              </a:rPr>
              <a:t> dominant position on the need for a unified regulation of obligations</a:t>
            </a:r>
            <a:endParaRPr lang="en-US" dirty="0"/>
          </a:p>
        </p:txBody>
      </p:sp>
    </p:spTree>
    <p:extLst>
      <p:ext uri="{BB962C8B-B14F-4D97-AF65-F5344CB8AC3E}">
        <p14:creationId xmlns:p14="http://schemas.microsoft.com/office/powerpoint/2010/main" val="2722741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1880F-C59F-440D-9EC8-9975C02C1D2C}"/>
              </a:ext>
            </a:extLst>
          </p:cNvPr>
          <p:cNvSpPr>
            <a:spLocks noGrp="1"/>
          </p:cNvSpPr>
          <p:nvPr>
            <p:ph type="title"/>
          </p:nvPr>
        </p:nvSpPr>
        <p:spPr/>
        <p:txBody>
          <a:bodyPr/>
          <a:lstStyle/>
          <a:p>
            <a:pPr algn="ctr"/>
            <a:r>
              <a:rPr lang="en-US" dirty="0"/>
              <a:t>Uncodified civil law regulation </a:t>
            </a:r>
          </a:p>
        </p:txBody>
      </p:sp>
      <p:sp>
        <p:nvSpPr>
          <p:cNvPr id="3" name="Content Placeholder 2">
            <a:extLst>
              <a:ext uri="{FF2B5EF4-FFF2-40B4-BE49-F238E27FC236}">
                <a16:creationId xmlns:a16="http://schemas.microsoft.com/office/drawing/2014/main" id="{44341CAC-AE1C-413B-B9E7-03DD6E73B72F}"/>
              </a:ext>
            </a:extLst>
          </p:cNvPr>
          <p:cNvSpPr>
            <a:spLocks noGrp="1"/>
          </p:cNvSpPr>
          <p:nvPr>
            <p:ph idx="1"/>
          </p:nvPr>
        </p:nvSpPr>
        <p:spPr/>
        <p:txBody>
          <a:bodyPr/>
          <a:lstStyle/>
          <a:p>
            <a:pPr algn="ctr"/>
            <a:r>
              <a:rPr lang="en-US" dirty="0"/>
              <a:t>- lex </a:t>
            </a:r>
            <a:r>
              <a:rPr lang="en-US" dirty="0" err="1"/>
              <a:t>generalis</a:t>
            </a:r>
            <a:r>
              <a:rPr lang="en-US" dirty="0"/>
              <a:t> in special areas-</a:t>
            </a:r>
          </a:p>
          <a:p>
            <a:pPr algn="just"/>
            <a:r>
              <a:rPr lang="en-US" dirty="0"/>
              <a:t>1. Law on obligations (Contract law and Tort law are regulated)</a:t>
            </a:r>
          </a:p>
          <a:p>
            <a:pPr algn="just"/>
            <a:r>
              <a:rPr lang="en-US" dirty="0"/>
              <a:t>2. </a:t>
            </a:r>
          </a:p>
        </p:txBody>
      </p:sp>
    </p:spTree>
    <p:extLst>
      <p:ext uri="{BB962C8B-B14F-4D97-AF65-F5344CB8AC3E}">
        <p14:creationId xmlns:p14="http://schemas.microsoft.com/office/powerpoint/2010/main" val="274071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1C70-789D-4D5B-87B6-08AFFE1285A2}"/>
              </a:ext>
            </a:extLst>
          </p:cNvPr>
          <p:cNvSpPr>
            <a:spLocks noGrp="1"/>
          </p:cNvSpPr>
          <p:nvPr>
            <p:ph type="title"/>
          </p:nvPr>
        </p:nvSpPr>
        <p:spPr/>
        <p:txBody>
          <a:bodyPr/>
          <a:lstStyle/>
          <a:p>
            <a:pPr algn="ctr"/>
            <a:r>
              <a:rPr lang="en-US" dirty="0"/>
              <a:t>Regulation of common rules and principles in civil law</a:t>
            </a:r>
          </a:p>
        </p:txBody>
      </p:sp>
      <p:sp>
        <p:nvSpPr>
          <p:cNvPr id="3" name="Content Placeholder 2">
            <a:extLst>
              <a:ext uri="{FF2B5EF4-FFF2-40B4-BE49-F238E27FC236}">
                <a16:creationId xmlns:a16="http://schemas.microsoft.com/office/drawing/2014/main" id="{96584502-4495-4E0F-9272-8E1D43CDA1A7}"/>
              </a:ext>
            </a:extLst>
          </p:cNvPr>
          <p:cNvSpPr>
            <a:spLocks noGrp="1"/>
          </p:cNvSpPr>
          <p:nvPr>
            <p:ph idx="1"/>
          </p:nvPr>
        </p:nvSpPr>
        <p:spPr/>
        <p:txBody>
          <a:bodyPr/>
          <a:lstStyle/>
          <a:p>
            <a:r>
              <a:rPr lang="en-US" dirty="0"/>
              <a:t>- legal subjectivity (commence, types, termination of subjectivity)</a:t>
            </a:r>
          </a:p>
          <a:p>
            <a:r>
              <a:rPr lang="en-US" dirty="0"/>
              <a:t>- </a:t>
            </a:r>
          </a:p>
        </p:txBody>
      </p:sp>
    </p:spTree>
    <p:extLst>
      <p:ext uri="{BB962C8B-B14F-4D97-AF65-F5344CB8AC3E}">
        <p14:creationId xmlns:p14="http://schemas.microsoft.com/office/powerpoint/2010/main" val="44541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1430-D568-4570-BCA4-954660D6080F}"/>
              </a:ext>
            </a:extLst>
          </p:cNvPr>
          <p:cNvSpPr>
            <a:spLocks noGrp="1"/>
          </p:cNvSpPr>
          <p:nvPr>
            <p:ph type="title"/>
          </p:nvPr>
        </p:nvSpPr>
        <p:spPr/>
        <p:txBody>
          <a:bodyPr/>
          <a:lstStyle/>
          <a:p>
            <a:pPr algn="ctr"/>
            <a:r>
              <a:rPr lang="en-US" dirty="0"/>
              <a:t>Law of persons (natural and legal)</a:t>
            </a:r>
          </a:p>
        </p:txBody>
      </p:sp>
      <p:sp>
        <p:nvSpPr>
          <p:cNvPr id="3" name="Content Placeholder 2">
            <a:extLst>
              <a:ext uri="{FF2B5EF4-FFF2-40B4-BE49-F238E27FC236}">
                <a16:creationId xmlns:a16="http://schemas.microsoft.com/office/drawing/2014/main" id="{2A6806CE-D595-443B-ACEB-1413B58DDAEC}"/>
              </a:ext>
            </a:extLst>
          </p:cNvPr>
          <p:cNvSpPr>
            <a:spLocks noGrp="1"/>
          </p:cNvSpPr>
          <p:nvPr>
            <p:ph idx="1"/>
          </p:nvPr>
        </p:nvSpPr>
        <p:spPr>
          <a:xfrm>
            <a:off x="1024128" y="2286000"/>
            <a:ext cx="9720073" cy="3190973"/>
          </a:xfrm>
        </p:spPr>
        <p:txBody>
          <a:bodyPr/>
          <a:lstStyle/>
          <a:p>
            <a:r>
              <a:rPr lang="en-US"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questions related to the civil and legal subjectivity of the natural and legal persons as subjects of law</a:t>
            </a:r>
          </a:p>
          <a:p>
            <a:r>
              <a:rPr lang="en-US" sz="1800" dirty="0">
                <a:solidFill>
                  <a:srgbClr val="000000"/>
                </a:solidFill>
                <a:latin typeface="Georgia" panose="02040502050405020303" pitchFamily="18" charset="0"/>
                <a:cs typeface="Times New Roman" panose="02020603050405020304" pitchFamily="18" charset="0"/>
              </a:rPr>
              <a:t>- </a:t>
            </a:r>
            <a:r>
              <a:rPr lang="en-US" sz="18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contractual capacity and accountability (capacity for torts) - </a:t>
            </a:r>
            <a:r>
              <a:rPr lang="en-US" sz="1800" dirty="0">
                <a:solidFill>
                  <a:srgbClr val="000000"/>
                </a:solidFill>
                <a:latin typeface="Georgia" panose="02040502050405020303" pitchFamily="18" charset="0"/>
                <a:cs typeface="Times New Roman" panose="02020603050405020304" pitchFamily="18" charset="0"/>
              </a:rPr>
              <a:t>regulation in the Law on obligations (</a:t>
            </a:r>
            <a:r>
              <a:rPr lang="en-US"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the Law on Amendments to the Law on Obligations (Official Gazette no. 84 of 11 July 2008). </a:t>
            </a:r>
          </a:p>
          <a:p>
            <a:pPr algn="just"/>
            <a:r>
              <a:rPr lang="en-US" sz="1800" dirty="0">
                <a:solidFill>
                  <a:srgbClr val="000000"/>
                </a:solidFill>
                <a:latin typeface="Georgia" panose="02040502050405020303" pitchFamily="18" charset="0"/>
                <a:cs typeface="Times New Roman" panose="02020603050405020304" pitchFamily="18" charset="0"/>
              </a:rPr>
              <a:t>- </a:t>
            </a:r>
            <a:r>
              <a:rPr lang="en-US"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the Law on Family (Official Gazette no. 83 of 24 November 2004 ) also contains provisions regarding legal </a:t>
            </a:r>
            <a:r>
              <a:rPr lang="en-US" sz="18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capacity referring to the diminished capacity and the deprivation of legal capacity</a:t>
            </a:r>
            <a:endParaRPr lang="en-US" dirty="0"/>
          </a:p>
        </p:txBody>
      </p:sp>
    </p:spTree>
    <p:extLst>
      <p:ext uri="{BB962C8B-B14F-4D97-AF65-F5344CB8AC3E}">
        <p14:creationId xmlns:p14="http://schemas.microsoft.com/office/powerpoint/2010/main" val="163278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E126A-8DD6-4891-AF64-7320261FC6D0}"/>
              </a:ext>
            </a:extLst>
          </p:cNvPr>
          <p:cNvSpPr>
            <a:spLocks noGrp="1"/>
          </p:cNvSpPr>
          <p:nvPr>
            <p:ph type="title"/>
          </p:nvPr>
        </p:nvSpPr>
        <p:spPr/>
        <p:txBody>
          <a:bodyPr/>
          <a:lstStyle/>
          <a:p>
            <a:pPr algn="ctr"/>
            <a:r>
              <a:rPr lang="en-US" dirty="0"/>
              <a:t>Law on Obligations </a:t>
            </a:r>
          </a:p>
        </p:txBody>
      </p:sp>
      <p:sp>
        <p:nvSpPr>
          <p:cNvPr id="3" name="Content Placeholder 2">
            <a:extLst>
              <a:ext uri="{FF2B5EF4-FFF2-40B4-BE49-F238E27FC236}">
                <a16:creationId xmlns:a16="http://schemas.microsoft.com/office/drawing/2014/main" id="{A9604CBC-1A98-4C6D-A339-C123BAD15B04}"/>
              </a:ext>
            </a:extLst>
          </p:cNvPr>
          <p:cNvSpPr>
            <a:spLocks noGrp="1"/>
          </p:cNvSpPr>
          <p:nvPr>
            <p:ph idx="1"/>
          </p:nvPr>
        </p:nvSpPr>
        <p:spPr/>
        <p:txBody>
          <a:bodyPr/>
          <a:lstStyle/>
          <a:p>
            <a:r>
              <a:rPr lang="en-US" dirty="0"/>
              <a:t>The Law on Obligations of the SFRY was applicable in the Republic of Macedonia until 2001when the (new) Macedonian Law on Obligations was adopted</a:t>
            </a:r>
          </a:p>
          <a:p>
            <a:pPr algn="just"/>
            <a:r>
              <a:rPr lang="en-US" sz="1800" dirty="0">
                <a:effectLst/>
                <a:latin typeface="Georgia" panose="02040502050405020303" pitchFamily="18" charset="0"/>
                <a:ea typeface="Calibri" panose="020F0502020204030204" pitchFamily="34" charset="0"/>
                <a:cs typeface="Times New Roman" panose="02020603050405020304" pitchFamily="18" charset="0"/>
              </a:rPr>
              <a:t>Amendments to the Law in 2008 (Official Gazette of the Republic of Macedonia 84/08) are significant and multilateral. The basic idea of </a:t>
            </a:r>
            <a:r>
              <a:rPr lang="en-US" sz="1800" dirty="0">
                <a:effectLst/>
                <a:latin typeface="Times New Roman" panose="02020603050405020304" pitchFamily="18" charset="0"/>
                <a:ea typeface="Calibri" panose="020F0502020204030204" pitchFamily="34" charset="0"/>
              </a:rPr>
              <a:t>​​</a:t>
            </a:r>
            <a:r>
              <a:rPr lang="en-US" sz="1800" dirty="0">
                <a:effectLst/>
                <a:latin typeface="Georgia" panose="02040502050405020303" pitchFamily="18" charset="0"/>
                <a:ea typeface="Calibri" panose="020F0502020204030204" pitchFamily="34" charset="0"/>
                <a:cs typeface="Times New Roman" panose="02020603050405020304" pitchFamily="18" charset="0"/>
              </a:rPr>
              <a:t>these changes was harmonization with the law of the European Union and regulation issues in the field of civil law that have not yet been legally regulated. When harmonizing the Law on obligations with the law of the European Union (obligation arising from the concluded Agreement on Stabilization and Association) it was borne in mind that the Law on Obligations is a systemic law, which regulates in a coherent way the issues of trade in goods, services and rights, so that any intervention is needed inform so that the achieved balance is not disturbed</a:t>
            </a:r>
            <a:endParaRPr lang="en-US" dirty="0"/>
          </a:p>
        </p:txBody>
      </p:sp>
    </p:spTree>
    <p:extLst>
      <p:ext uri="{BB962C8B-B14F-4D97-AF65-F5344CB8AC3E}">
        <p14:creationId xmlns:p14="http://schemas.microsoft.com/office/powerpoint/2010/main" val="149866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11107-1EF6-4FC5-8CB7-045D091C8928}"/>
              </a:ext>
            </a:extLst>
          </p:cNvPr>
          <p:cNvSpPr>
            <a:spLocks noGrp="1"/>
          </p:cNvSpPr>
          <p:nvPr>
            <p:ph type="title"/>
          </p:nvPr>
        </p:nvSpPr>
        <p:spPr/>
        <p:txBody>
          <a:bodyPr/>
          <a:lstStyle/>
          <a:p>
            <a:r>
              <a:rPr lang="en-US" dirty="0"/>
              <a:t>EU TENDENCIES </a:t>
            </a:r>
            <a:r>
              <a:rPr lang="en-US"/>
              <a:t>– TRANSPONING DIRECTIVES</a:t>
            </a:r>
            <a:endParaRPr lang="en-US" dirty="0"/>
          </a:p>
        </p:txBody>
      </p:sp>
      <p:sp>
        <p:nvSpPr>
          <p:cNvPr id="3" name="Content Placeholder 2">
            <a:extLst>
              <a:ext uri="{FF2B5EF4-FFF2-40B4-BE49-F238E27FC236}">
                <a16:creationId xmlns:a16="http://schemas.microsoft.com/office/drawing/2014/main" id="{E9834F00-237B-4319-9EEE-80F9605F25C4}"/>
              </a:ext>
            </a:extLst>
          </p:cNvPr>
          <p:cNvSpPr>
            <a:spLocks noGrp="1"/>
          </p:cNvSpPr>
          <p:nvPr>
            <p:ph idx="1"/>
          </p:nvPr>
        </p:nvSpPr>
        <p:spPr/>
        <p:txBody>
          <a:bodyPr>
            <a:normAutofit fontScale="92500" lnSpcReduction="20000"/>
          </a:bodyPr>
          <a:lstStyle/>
          <a:p>
            <a:pPr algn="just"/>
            <a:r>
              <a:rPr lang="en-US" sz="1800" dirty="0">
                <a:effectLst/>
                <a:latin typeface="Georgia" panose="02040502050405020303" pitchFamily="18" charset="0"/>
                <a:ea typeface="Calibri" panose="020F0502020204030204" pitchFamily="34" charset="0"/>
                <a:cs typeface="Times New Roman" panose="02020603050405020304" pitchFamily="18" charset="0"/>
              </a:rPr>
              <a:t>In the direction of harmonization with the law of the European Union, this chapter intervened: </a:t>
            </a:r>
          </a:p>
          <a:p>
            <a:pPr algn="just"/>
            <a:r>
              <a:rPr lang="en-US" sz="1800" dirty="0">
                <a:effectLst/>
                <a:latin typeface="Georgia" panose="02040502050405020303" pitchFamily="18" charset="0"/>
                <a:ea typeface="Calibri" panose="020F0502020204030204" pitchFamily="34" charset="0"/>
                <a:cs typeface="Times New Roman" panose="02020603050405020304" pitchFamily="18" charset="0"/>
              </a:rPr>
              <a:t>a. The issue of e-mail is covered by the amendments to Article 20 so that the members are deleted 23-a, 23-b and 23-c. Additionally in accordance with Directive 2000/31 / EC1 for certain aspects information society services, especially e-commerce internal market, adopted is the new Law on Electronic Commerce, which covers these issues. </a:t>
            </a:r>
          </a:p>
          <a:p>
            <a:pPr algn="just"/>
            <a:r>
              <a:rPr lang="en-US" sz="1800" dirty="0">
                <a:effectLst/>
                <a:latin typeface="Georgia" panose="02040502050405020303" pitchFamily="18" charset="0"/>
                <a:ea typeface="Calibri" panose="020F0502020204030204" pitchFamily="34" charset="0"/>
                <a:cs typeface="Times New Roman" panose="02020603050405020304" pitchFamily="18" charset="0"/>
              </a:rPr>
              <a:t>b. The definition of the general offer has been changed (Article 25), and its deadline is clearly defined importance. In defining the definition of 2.201 (3) of the Principles of European Contract Law. </a:t>
            </a:r>
          </a:p>
          <a:p>
            <a:pPr algn="just"/>
            <a:r>
              <a:rPr lang="en-US" sz="1800" dirty="0">
                <a:effectLst/>
                <a:latin typeface="Georgia" panose="02040502050405020303" pitchFamily="18" charset="0"/>
                <a:ea typeface="Calibri" panose="020F0502020204030204" pitchFamily="34" charset="0"/>
                <a:cs typeface="Times New Roman" panose="02020603050405020304" pitchFamily="18" charset="0"/>
              </a:rPr>
              <a:t>c. Having regard to the decisions of the First Council Directive of 9 March 1968 on companies (68/151 / EEC2 ) changes were made to the Law which means abandoning the ultra vires theory. </a:t>
            </a:r>
          </a:p>
          <a:p>
            <a:pPr algn="just"/>
            <a:r>
              <a:rPr lang="en-US" sz="1800" dirty="0">
                <a:effectLst/>
                <a:latin typeface="Georgia" panose="02040502050405020303" pitchFamily="18" charset="0"/>
                <a:ea typeface="Calibri" panose="020F0502020204030204" pitchFamily="34" charset="0"/>
                <a:cs typeface="Times New Roman" panose="02020603050405020304" pitchFamily="18" charset="0"/>
              </a:rPr>
              <a:t>d. Provisions on general conditions of the contract (Article 130) and nullity of certain general provisions conditions (Article 131) have been amended to bring them into line with the Directive Council Decision 93/13 / EEC of 5 April 1993 on unfair provisions of consumer contracts </a:t>
            </a:r>
          </a:p>
          <a:p>
            <a:pPr algn="just"/>
            <a:r>
              <a:rPr lang="en-US" sz="1800" dirty="0">
                <a:effectLst/>
                <a:latin typeface="Georgia" panose="02040502050405020303" pitchFamily="18" charset="0"/>
                <a:ea typeface="Calibri" panose="020F0502020204030204" pitchFamily="34" charset="0"/>
                <a:cs typeface="Times New Roman" panose="02020603050405020304" pitchFamily="18" charset="0"/>
              </a:rPr>
              <a:t>Provisions on liability for defective product (liability of the manufacturer of items with deficiency) change the direction of compliance with Directive 85/374 / EEC on liability for defective products4 as amended by Directive 99/34 / EC5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19228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596BC-0324-4607-9E94-EDF5572D03A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C12B588-D009-4338-8C2B-442AA59125D0}"/>
              </a:ext>
            </a:extLst>
          </p:cNvPr>
          <p:cNvSpPr>
            <a:spLocks noGrp="1"/>
          </p:cNvSpPr>
          <p:nvPr>
            <p:ph idx="1"/>
          </p:nvPr>
        </p:nvSpPr>
        <p:spPr/>
        <p:txBody>
          <a:bodyPr/>
          <a:lstStyle/>
          <a:p>
            <a:pPr algn="just"/>
            <a:r>
              <a:rPr lang="en-US" sz="1800" dirty="0">
                <a:effectLst/>
                <a:latin typeface="Georgia" panose="02040502050405020303" pitchFamily="18" charset="0"/>
                <a:ea typeface="Calibri" panose="020F0502020204030204" pitchFamily="34" charset="0"/>
                <a:cs typeface="Times New Roman" panose="02020603050405020304" pitchFamily="18" charset="0"/>
              </a:rPr>
              <a:t>f. Provisions on liability for damage from animals and liability from building </a:t>
            </a:r>
          </a:p>
          <a:p>
            <a:pPr algn="just"/>
            <a:r>
              <a:rPr lang="en-US" sz="1800" dirty="0">
                <a:effectLst/>
                <a:latin typeface="Georgia" panose="02040502050405020303" pitchFamily="18" charset="0"/>
                <a:ea typeface="Calibri" panose="020F0502020204030204" pitchFamily="34" charset="0"/>
                <a:cs typeface="Times New Roman" panose="02020603050405020304" pitchFamily="18" charset="0"/>
              </a:rPr>
              <a:t>g. Liability for non-pecuniary damage, in accordance with the introduced principle of protection of personal rights, is defined as liability for violation of personal rights of individuals and legal entities. Likewise the circle of persons entitled to compensation in the event of death and severe disability is also expanding close person.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01732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605</TotalTime>
  <Words>765</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Georgia</vt:lpstr>
      <vt:lpstr>Times New Roman</vt:lpstr>
      <vt:lpstr>Tw Cen MT</vt:lpstr>
      <vt:lpstr>Tw Cen MT Condensed</vt:lpstr>
      <vt:lpstr>Wingdings 3</vt:lpstr>
      <vt:lpstr>Integral</vt:lpstr>
      <vt:lpstr>Round table</vt:lpstr>
      <vt:lpstr>CIVIL LAW CODIFICATION</vt:lpstr>
      <vt:lpstr>Uncodified civil law regulation </vt:lpstr>
      <vt:lpstr>Regulation of common rules and principles in civil law</vt:lpstr>
      <vt:lpstr>Law of persons (natural and legal)</vt:lpstr>
      <vt:lpstr>Law on Obligations </vt:lpstr>
      <vt:lpstr>EU TENDENCIES – TRANSPONING DIRECTIVES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Round table</dc:title>
  <dc:creator>Marija Ampovska</dc:creator>
  <cp:lastModifiedBy>Marija Ampovska</cp:lastModifiedBy>
  <cp:revision>4</cp:revision>
  <dcterms:created xsi:type="dcterms:W3CDTF">2021-10-10T15:09:02Z</dcterms:created>
  <dcterms:modified xsi:type="dcterms:W3CDTF">2021-10-15T00:18:40Z</dcterms:modified>
</cp:coreProperties>
</file>