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  <p:sldMasterId id="2147483721" r:id="rId2"/>
  </p:sldMasterIdLst>
  <p:notesMasterIdLst>
    <p:notesMasterId r:id="rId17"/>
  </p:notesMasterIdLst>
  <p:sldIdLst>
    <p:sldId id="326" r:id="rId3"/>
    <p:sldId id="336" r:id="rId4"/>
    <p:sldId id="337" r:id="rId5"/>
    <p:sldId id="338" r:id="rId6"/>
    <p:sldId id="274" r:id="rId7"/>
    <p:sldId id="304" r:id="rId8"/>
    <p:sldId id="260" r:id="rId9"/>
    <p:sldId id="343" r:id="rId10"/>
    <p:sldId id="352" r:id="rId11"/>
    <p:sldId id="349" r:id="rId12"/>
    <p:sldId id="331" r:id="rId13"/>
    <p:sldId id="313" r:id="rId14"/>
    <p:sldId id="339" r:id="rId15"/>
    <p:sldId id="277" r:id="rId16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Ampovska" userId="8bd875a4-686f-4361-821e-758dc367a291" providerId="ADAL" clId="{CC9F4C0B-E88A-4BA1-836B-C859D452137C}"/>
    <pc:docChg chg="delSld">
      <pc:chgData name="Marija Ampovska" userId="8bd875a4-686f-4361-821e-758dc367a291" providerId="ADAL" clId="{CC9F4C0B-E88A-4BA1-836B-C859D452137C}" dt="2022-01-10T15:12:44.032" v="20" actId="2696"/>
      <pc:docMkLst>
        <pc:docMk/>
      </pc:docMkLst>
      <pc:sldChg chg="del">
        <pc:chgData name="Marija Ampovska" userId="8bd875a4-686f-4361-821e-758dc367a291" providerId="ADAL" clId="{CC9F4C0B-E88A-4BA1-836B-C859D452137C}" dt="2022-01-10T15:12:09.794" v="15" actId="2696"/>
        <pc:sldMkLst>
          <pc:docMk/>
          <pc:sldMk cId="2477724232" sldId="259"/>
        </pc:sldMkLst>
      </pc:sldChg>
      <pc:sldChg chg="del">
        <pc:chgData name="Marija Ampovska" userId="8bd875a4-686f-4361-821e-758dc367a291" providerId="ADAL" clId="{CC9F4C0B-E88A-4BA1-836B-C859D452137C}" dt="2022-01-10T15:11:58.675" v="13" actId="2696"/>
        <pc:sldMkLst>
          <pc:docMk/>
          <pc:sldMk cId="473384352" sldId="264"/>
        </pc:sldMkLst>
      </pc:sldChg>
      <pc:sldChg chg="del">
        <pc:chgData name="Marija Ampovska" userId="8bd875a4-686f-4361-821e-758dc367a291" providerId="ADAL" clId="{CC9F4C0B-E88A-4BA1-836B-C859D452137C}" dt="2022-01-10T15:12:13.953" v="16" actId="2696"/>
        <pc:sldMkLst>
          <pc:docMk/>
          <pc:sldMk cId="2712944364" sldId="266"/>
        </pc:sldMkLst>
      </pc:sldChg>
      <pc:sldChg chg="del">
        <pc:chgData name="Marija Ampovska" userId="8bd875a4-686f-4361-821e-758dc367a291" providerId="ADAL" clId="{CC9F4C0B-E88A-4BA1-836B-C859D452137C}" dt="2022-01-10T15:12:23.219" v="18" actId="2696"/>
        <pc:sldMkLst>
          <pc:docMk/>
          <pc:sldMk cId="1689750735" sldId="267"/>
        </pc:sldMkLst>
      </pc:sldChg>
      <pc:sldChg chg="del">
        <pc:chgData name="Marija Ampovska" userId="8bd875a4-686f-4361-821e-758dc367a291" providerId="ADAL" clId="{CC9F4C0B-E88A-4BA1-836B-C859D452137C}" dt="2022-01-10T15:12:27.189" v="19" actId="2696"/>
        <pc:sldMkLst>
          <pc:docMk/>
          <pc:sldMk cId="162343161" sldId="268"/>
        </pc:sldMkLst>
      </pc:sldChg>
      <pc:sldChg chg="del">
        <pc:chgData name="Marija Ampovska" userId="8bd875a4-686f-4361-821e-758dc367a291" providerId="ADAL" clId="{CC9F4C0B-E88A-4BA1-836B-C859D452137C}" dt="2022-01-10T15:10:44.294" v="2" actId="2696"/>
        <pc:sldMkLst>
          <pc:docMk/>
          <pc:sldMk cId="4072691332" sldId="271"/>
        </pc:sldMkLst>
      </pc:sldChg>
      <pc:sldChg chg="del">
        <pc:chgData name="Marija Ampovska" userId="8bd875a4-686f-4361-821e-758dc367a291" providerId="ADAL" clId="{CC9F4C0B-E88A-4BA1-836B-C859D452137C}" dt="2022-01-10T15:10:12.770" v="0" actId="2696"/>
        <pc:sldMkLst>
          <pc:docMk/>
          <pc:sldMk cId="1818169751" sldId="272"/>
        </pc:sldMkLst>
      </pc:sldChg>
      <pc:sldChg chg="del">
        <pc:chgData name="Marija Ampovska" userId="8bd875a4-686f-4361-821e-758dc367a291" providerId="ADAL" clId="{CC9F4C0B-E88A-4BA1-836B-C859D452137C}" dt="2022-01-10T15:10:48.727" v="3" actId="2696"/>
        <pc:sldMkLst>
          <pc:docMk/>
          <pc:sldMk cId="965646980" sldId="276"/>
        </pc:sldMkLst>
      </pc:sldChg>
      <pc:sldChg chg="del">
        <pc:chgData name="Marija Ampovska" userId="8bd875a4-686f-4361-821e-758dc367a291" providerId="ADAL" clId="{CC9F4C0B-E88A-4BA1-836B-C859D452137C}" dt="2022-01-10T15:10:20.885" v="1" actId="2696"/>
        <pc:sldMkLst>
          <pc:docMk/>
          <pc:sldMk cId="1776778433" sldId="329"/>
        </pc:sldMkLst>
      </pc:sldChg>
      <pc:sldChg chg="del">
        <pc:chgData name="Marija Ampovska" userId="8bd875a4-686f-4361-821e-758dc367a291" providerId="ADAL" clId="{CC9F4C0B-E88A-4BA1-836B-C859D452137C}" dt="2022-01-10T15:11:54.056" v="12" actId="2696"/>
        <pc:sldMkLst>
          <pc:docMk/>
          <pc:sldMk cId="3242426970" sldId="332"/>
        </pc:sldMkLst>
      </pc:sldChg>
      <pc:sldChg chg="del">
        <pc:chgData name="Marija Ampovska" userId="8bd875a4-686f-4361-821e-758dc367a291" providerId="ADAL" clId="{CC9F4C0B-E88A-4BA1-836B-C859D452137C}" dt="2022-01-10T15:12:05.138" v="14" actId="2696"/>
        <pc:sldMkLst>
          <pc:docMk/>
          <pc:sldMk cId="3166615913" sldId="333"/>
        </pc:sldMkLst>
      </pc:sldChg>
      <pc:sldChg chg="del">
        <pc:chgData name="Marija Ampovska" userId="8bd875a4-686f-4361-821e-758dc367a291" providerId="ADAL" clId="{CC9F4C0B-E88A-4BA1-836B-C859D452137C}" dt="2022-01-10T15:12:17.656" v="17" actId="2696"/>
        <pc:sldMkLst>
          <pc:docMk/>
          <pc:sldMk cId="3518405572" sldId="334"/>
        </pc:sldMkLst>
      </pc:sldChg>
      <pc:sldChg chg="del">
        <pc:chgData name="Marija Ampovska" userId="8bd875a4-686f-4361-821e-758dc367a291" providerId="ADAL" clId="{CC9F4C0B-E88A-4BA1-836B-C859D452137C}" dt="2022-01-10T15:12:44.032" v="20" actId="2696"/>
        <pc:sldMkLst>
          <pc:docMk/>
          <pc:sldMk cId="3433878803" sldId="335"/>
        </pc:sldMkLst>
      </pc:sldChg>
      <pc:sldChg chg="del">
        <pc:chgData name="Marija Ampovska" userId="8bd875a4-686f-4361-821e-758dc367a291" providerId="ADAL" clId="{CC9F4C0B-E88A-4BA1-836B-C859D452137C}" dt="2022-01-10T15:11:04.102" v="4" actId="2696"/>
        <pc:sldMkLst>
          <pc:docMk/>
          <pc:sldMk cId="4180501974" sldId="341"/>
        </pc:sldMkLst>
      </pc:sldChg>
      <pc:sldChg chg="del">
        <pc:chgData name="Marija Ampovska" userId="8bd875a4-686f-4361-821e-758dc367a291" providerId="ADAL" clId="{CC9F4C0B-E88A-4BA1-836B-C859D452137C}" dt="2022-01-10T15:11:08.275" v="5" actId="2696"/>
        <pc:sldMkLst>
          <pc:docMk/>
          <pc:sldMk cId="2619569090" sldId="342"/>
        </pc:sldMkLst>
      </pc:sldChg>
      <pc:sldChg chg="del">
        <pc:chgData name="Marija Ampovska" userId="8bd875a4-686f-4361-821e-758dc367a291" providerId="ADAL" clId="{CC9F4C0B-E88A-4BA1-836B-C859D452137C}" dt="2022-01-10T15:11:15.014" v="6" actId="2696"/>
        <pc:sldMkLst>
          <pc:docMk/>
          <pc:sldMk cId="1654560948" sldId="344"/>
        </pc:sldMkLst>
      </pc:sldChg>
      <pc:sldChg chg="del">
        <pc:chgData name="Marija Ampovska" userId="8bd875a4-686f-4361-821e-758dc367a291" providerId="ADAL" clId="{CC9F4C0B-E88A-4BA1-836B-C859D452137C}" dt="2022-01-10T15:11:19.668" v="7" actId="2696"/>
        <pc:sldMkLst>
          <pc:docMk/>
          <pc:sldMk cId="204462924" sldId="345"/>
        </pc:sldMkLst>
      </pc:sldChg>
      <pc:sldChg chg="del">
        <pc:chgData name="Marija Ampovska" userId="8bd875a4-686f-4361-821e-758dc367a291" providerId="ADAL" clId="{CC9F4C0B-E88A-4BA1-836B-C859D452137C}" dt="2022-01-10T15:11:24.045" v="8" actId="2696"/>
        <pc:sldMkLst>
          <pc:docMk/>
          <pc:sldMk cId="3076296819" sldId="346"/>
        </pc:sldMkLst>
      </pc:sldChg>
      <pc:sldChg chg="del">
        <pc:chgData name="Marija Ampovska" userId="8bd875a4-686f-4361-821e-758dc367a291" providerId="ADAL" clId="{CC9F4C0B-E88A-4BA1-836B-C859D452137C}" dt="2022-01-10T15:11:28.039" v="9" actId="2696"/>
        <pc:sldMkLst>
          <pc:docMk/>
          <pc:sldMk cId="2203112072" sldId="347"/>
        </pc:sldMkLst>
      </pc:sldChg>
      <pc:sldChg chg="del">
        <pc:chgData name="Marija Ampovska" userId="8bd875a4-686f-4361-821e-758dc367a291" providerId="ADAL" clId="{CC9F4C0B-E88A-4BA1-836B-C859D452137C}" dt="2022-01-10T15:11:38.655" v="10" actId="2696"/>
        <pc:sldMkLst>
          <pc:docMk/>
          <pc:sldMk cId="1979980706" sldId="350"/>
        </pc:sldMkLst>
      </pc:sldChg>
      <pc:sldChg chg="del">
        <pc:chgData name="Marija Ampovska" userId="8bd875a4-686f-4361-821e-758dc367a291" providerId="ADAL" clId="{CC9F4C0B-E88A-4BA1-836B-C859D452137C}" dt="2022-01-10T15:11:46.582" v="11" actId="2696"/>
        <pc:sldMkLst>
          <pc:docMk/>
          <pc:sldMk cId="792512245" sldId="351"/>
        </pc:sldMkLst>
      </pc:sldChg>
      <pc:sldMasterChg chg="delSldLayout">
        <pc:chgData name="Marija Ampovska" userId="8bd875a4-686f-4361-821e-758dc367a291" providerId="ADAL" clId="{CC9F4C0B-E88A-4BA1-836B-C859D452137C}" dt="2022-01-10T15:10:20.885" v="1" actId="2696"/>
        <pc:sldMasterMkLst>
          <pc:docMk/>
          <pc:sldMasterMk cId="2203881539" sldId="2147483708"/>
        </pc:sldMasterMkLst>
        <pc:sldLayoutChg chg="del">
          <pc:chgData name="Marija Ampovska" userId="8bd875a4-686f-4361-821e-758dc367a291" providerId="ADAL" clId="{CC9F4C0B-E88A-4BA1-836B-C859D452137C}" dt="2022-01-10T15:10:20.885" v="1" actId="2696"/>
          <pc:sldLayoutMkLst>
            <pc:docMk/>
            <pc:sldMasterMk cId="2203881539" sldId="2147483708"/>
            <pc:sldLayoutMk cId="3384415941" sldId="214748373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35A48-8821-41D2-A228-C0DF63E4BC90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mk-MK"/>
        </a:p>
      </dgm:t>
    </dgm:pt>
    <dgm:pt modelId="{1328A8C3-3941-4778-A030-8B97251C2F3F}">
      <dgm:prSet phldrT="[Text]"/>
      <dgm:spPr/>
      <dgm:t>
        <a:bodyPr/>
        <a:lstStyle/>
        <a:p>
          <a:r>
            <a:rPr lang="mk-MK" dirty="0"/>
            <a:t>Учесници во македонскиот интегриран информациски систем</a:t>
          </a:r>
        </a:p>
      </dgm:t>
    </dgm:pt>
    <dgm:pt modelId="{796FAE82-F872-45B5-AFDD-3046EBA0C396}" type="parTrans" cxnId="{7A2B17F1-EB97-45BB-8E20-04D75020AA16}">
      <dgm:prSet/>
      <dgm:spPr/>
      <dgm:t>
        <a:bodyPr/>
        <a:lstStyle/>
        <a:p>
          <a:endParaRPr lang="mk-MK"/>
        </a:p>
      </dgm:t>
    </dgm:pt>
    <dgm:pt modelId="{0F6BA061-3CFC-4A8F-888B-68FBC16490D8}" type="sibTrans" cxnId="{7A2B17F1-EB97-45BB-8E20-04D75020AA16}">
      <dgm:prSet/>
      <dgm:spPr/>
      <dgm:t>
        <a:bodyPr/>
        <a:lstStyle/>
        <a:p>
          <a:endParaRPr lang="mk-MK"/>
        </a:p>
      </dgm:t>
    </dgm:pt>
    <dgm:pt modelId="{DA3254DF-18D5-4793-9419-69B4358051E6}">
      <dgm:prSet phldrT="[Text]" custT="1"/>
      <dgm:spPr/>
      <dgm:t>
        <a:bodyPr/>
        <a:lstStyle/>
        <a:p>
          <a:r>
            <a:rPr lang="mk-MK" sz="1600" dirty="0"/>
            <a:t>Извршна власт ( Влада; Министерство за здравство) </a:t>
          </a:r>
        </a:p>
      </dgm:t>
    </dgm:pt>
    <dgm:pt modelId="{6DA63B7F-EBED-4215-9346-31BD0669D6DD}" type="parTrans" cxnId="{B0789529-7464-4426-B115-525CA1B6B972}">
      <dgm:prSet/>
      <dgm:spPr/>
      <dgm:t>
        <a:bodyPr/>
        <a:lstStyle/>
        <a:p>
          <a:endParaRPr lang="mk-MK"/>
        </a:p>
      </dgm:t>
    </dgm:pt>
    <dgm:pt modelId="{CF62E7EC-E98B-4FE2-9D69-962259FC0E2E}" type="sibTrans" cxnId="{B0789529-7464-4426-B115-525CA1B6B972}">
      <dgm:prSet/>
      <dgm:spPr/>
      <dgm:t>
        <a:bodyPr/>
        <a:lstStyle/>
        <a:p>
          <a:endParaRPr lang="mk-MK"/>
        </a:p>
      </dgm:t>
    </dgm:pt>
    <dgm:pt modelId="{78BA1BFA-4BCB-461E-9600-644C784ECA56}">
      <dgm:prSet phldrT="[Text]" custT="1"/>
      <dgm:spPr/>
      <dgm:t>
        <a:bodyPr/>
        <a:lstStyle/>
        <a:p>
          <a:r>
            <a:rPr lang="mk-MK" sz="1600" dirty="0"/>
            <a:t>Установи од примарна здравствена </a:t>
          </a:r>
        </a:p>
      </dgm:t>
    </dgm:pt>
    <dgm:pt modelId="{D8927CC0-E442-4113-B913-4FF039B02C55}" type="parTrans" cxnId="{7600CB93-C770-474F-8C12-1D8CB8ECEF87}">
      <dgm:prSet/>
      <dgm:spPr/>
      <dgm:t>
        <a:bodyPr/>
        <a:lstStyle/>
        <a:p>
          <a:endParaRPr lang="mk-MK"/>
        </a:p>
      </dgm:t>
    </dgm:pt>
    <dgm:pt modelId="{E8685EDE-FA97-4A8F-B5A9-457E6E98245D}" type="sibTrans" cxnId="{7600CB93-C770-474F-8C12-1D8CB8ECEF87}">
      <dgm:prSet/>
      <dgm:spPr/>
      <dgm:t>
        <a:bodyPr/>
        <a:lstStyle/>
        <a:p>
          <a:endParaRPr lang="mk-MK"/>
        </a:p>
      </dgm:t>
    </dgm:pt>
    <dgm:pt modelId="{1F9CBE98-DEF3-4428-96DC-61AF04471147}">
      <dgm:prSet phldrT="[Text]"/>
      <dgm:spPr/>
      <dgm:t>
        <a:bodyPr/>
        <a:lstStyle/>
        <a:p>
          <a:r>
            <a:rPr lang="mk-MK" dirty="0"/>
            <a:t>Аптеките</a:t>
          </a:r>
        </a:p>
      </dgm:t>
    </dgm:pt>
    <dgm:pt modelId="{88BC85A1-207C-4259-80D6-ABA284788902}" type="parTrans" cxnId="{D75B6446-1171-4895-AFCB-BFEF5F57ED68}">
      <dgm:prSet/>
      <dgm:spPr/>
      <dgm:t>
        <a:bodyPr/>
        <a:lstStyle/>
        <a:p>
          <a:endParaRPr lang="mk-MK"/>
        </a:p>
      </dgm:t>
    </dgm:pt>
    <dgm:pt modelId="{EC146F70-5274-45E7-8EED-23DFA030B3D2}" type="sibTrans" cxnId="{D75B6446-1171-4895-AFCB-BFEF5F57ED68}">
      <dgm:prSet/>
      <dgm:spPr/>
      <dgm:t>
        <a:bodyPr/>
        <a:lstStyle/>
        <a:p>
          <a:endParaRPr lang="mk-MK"/>
        </a:p>
      </dgm:t>
    </dgm:pt>
    <dgm:pt modelId="{DBDF297D-6FB6-4C5B-B481-A7A7610EFF6E}">
      <dgm:prSet phldrT="[Text]"/>
      <dgm:spPr/>
      <dgm:t>
        <a:bodyPr/>
        <a:lstStyle/>
        <a:p>
          <a:r>
            <a:rPr lang="mk-MK" dirty="0"/>
            <a:t>Популација</a:t>
          </a:r>
        </a:p>
      </dgm:t>
    </dgm:pt>
    <dgm:pt modelId="{809BB7D1-06DA-4E7D-94CB-8640DAD08A78}" type="parTrans" cxnId="{F98577F3-A795-4959-9140-49453E85B779}">
      <dgm:prSet/>
      <dgm:spPr/>
      <dgm:t>
        <a:bodyPr/>
        <a:lstStyle/>
        <a:p>
          <a:endParaRPr lang="mk-MK"/>
        </a:p>
      </dgm:t>
    </dgm:pt>
    <dgm:pt modelId="{7B30D2B3-67BA-45DD-9E53-0C897F079E70}" type="sibTrans" cxnId="{F98577F3-A795-4959-9140-49453E85B779}">
      <dgm:prSet/>
      <dgm:spPr/>
      <dgm:t>
        <a:bodyPr/>
        <a:lstStyle/>
        <a:p>
          <a:endParaRPr lang="mk-MK"/>
        </a:p>
      </dgm:t>
    </dgm:pt>
    <dgm:pt modelId="{E3C47E00-F5A2-4851-A020-1BF753BA0BE7}">
      <dgm:prSet phldrT="[Text]" custT="1"/>
      <dgm:spPr/>
      <dgm:t>
        <a:bodyPr/>
        <a:lstStyle/>
        <a:p>
          <a:r>
            <a:rPr lang="mk-MK" sz="1600" dirty="0"/>
            <a:t>Фондот за здравствено осигурување</a:t>
          </a:r>
        </a:p>
      </dgm:t>
    </dgm:pt>
    <dgm:pt modelId="{E9C9F15A-2570-4211-9A1F-EF39E0E3761C}" type="parTrans" cxnId="{5727879D-6C53-4FFD-B002-79F74C565B45}">
      <dgm:prSet/>
      <dgm:spPr/>
      <dgm:t>
        <a:bodyPr/>
        <a:lstStyle/>
        <a:p>
          <a:endParaRPr lang="mk-MK"/>
        </a:p>
      </dgm:t>
    </dgm:pt>
    <dgm:pt modelId="{3BC26061-ABB1-4549-A00B-62EE58481213}" type="sibTrans" cxnId="{5727879D-6C53-4FFD-B002-79F74C565B45}">
      <dgm:prSet/>
      <dgm:spPr/>
      <dgm:t>
        <a:bodyPr/>
        <a:lstStyle/>
        <a:p>
          <a:endParaRPr lang="mk-MK"/>
        </a:p>
      </dgm:t>
    </dgm:pt>
    <dgm:pt modelId="{D6169A87-1452-4544-BC1B-0E4BD987A916}">
      <dgm:prSet phldrT="[Text]"/>
      <dgm:spPr/>
      <dgm:t>
        <a:bodyPr/>
        <a:lstStyle/>
        <a:p>
          <a:r>
            <a:rPr lang="mk-MK" dirty="0"/>
            <a:t> Управа за електронско здравство </a:t>
          </a:r>
        </a:p>
      </dgm:t>
    </dgm:pt>
    <dgm:pt modelId="{75154C79-2DC0-4562-BD8E-736E27ED03F1}" type="parTrans" cxnId="{E50B3A5D-D9A6-4E2E-B290-419E8788CBFD}">
      <dgm:prSet/>
      <dgm:spPr/>
      <dgm:t>
        <a:bodyPr/>
        <a:lstStyle/>
        <a:p>
          <a:endParaRPr lang="mk-MK"/>
        </a:p>
      </dgm:t>
    </dgm:pt>
    <dgm:pt modelId="{ACD046D1-4FE6-4066-8EB7-4FF43CE5EC92}" type="sibTrans" cxnId="{E50B3A5D-D9A6-4E2E-B290-419E8788CBFD}">
      <dgm:prSet/>
      <dgm:spPr/>
      <dgm:t>
        <a:bodyPr/>
        <a:lstStyle/>
        <a:p>
          <a:endParaRPr lang="mk-MK"/>
        </a:p>
      </dgm:t>
    </dgm:pt>
    <dgm:pt modelId="{4A4DCD85-CC98-4702-91E9-EA6DEFF297EE}">
      <dgm:prSet phldrT="[Text]" custT="1"/>
      <dgm:spPr/>
      <dgm:t>
        <a:bodyPr/>
        <a:lstStyle/>
        <a:p>
          <a:r>
            <a:rPr lang="mk-MK" sz="1600" dirty="0"/>
            <a:t>Установи од секундарна и </a:t>
          </a:r>
          <a:r>
            <a:rPr lang="mk-MK" sz="1600" dirty="0" err="1"/>
            <a:t>терцијарна</a:t>
          </a:r>
          <a:r>
            <a:rPr lang="mk-MK" sz="1600" dirty="0"/>
            <a:t> ЗЗ</a:t>
          </a:r>
        </a:p>
      </dgm:t>
    </dgm:pt>
    <dgm:pt modelId="{0A6D7FCB-8858-405E-A7F0-1DE665949D42}" type="parTrans" cxnId="{AC1A6251-0204-4717-89BE-44E97E569CE3}">
      <dgm:prSet/>
      <dgm:spPr/>
      <dgm:t>
        <a:bodyPr/>
        <a:lstStyle/>
        <a:p>
          <a:endParaRPr lang="mk-MK"/>
        </a:p>
      </dgm:t>
    </dgm:pt>
    <dgm:pt modelId="{FD7ECFBB-37EE-491A-8167-3A39A3A4FB58}" type="sibTrans" cxnId="{AC1A6251-0204-4717-89BE-44E97E569CE3}">
      <dgm:prSet/>
      <dgm:spPr/>
      <dgm:t>
        <a:bodyPr/>
        <a:lstStyle/>
        <a:p>
          <a:endParaRPr lang="mk-MK"/>
        </a:p>
      </dgm:t>
    </dgm:pt>
    <dgm:pt modelId="{3997E47C-717D-4EEE-8863-8EC5924998EF}" type="pres">
      <dgm:prSet presAssocID="{55A35A48-8821-41D2-A228-C0DF63E4BC90}" presName="composite" presStyleCnt="0">
        <dgm:presLayoutVars>
          <dgm:chMax val="1"/>
          <dgm:dir/>
          <dgm:resizeHandles val="exact"/>
        </dgm:presLayoutVars>
      </dgm:prSet>
      <dgm:spPr/>
    </dgm:pt>
    <dgm:pt modelId="{35923E20-4462-4AD7-9388-568F212C56C4}" type="pres">
      <dgm:prSet presAssocID="{55A35A48-8821-41D2-A228-C0DF63E4BC90}" presName="radial" presStyleCnt="0">
        <dgm:presLayoutVars>
          <dgm:animLvl val="ctr"/>
        </dgm:presLayoutVars>
      </dgm:prSet>
      <dgm:spPr/>
    </dgm:pt>
    <dgm:pt modelId="{505B7884-8FD3-48BB-94F0-8F07463B5BBB}" type="pres">
      <dgm:prSet presAssocID="{1328A8C3-3941-4778-A030-8B97251C2F3F}" presName="centerShape" presStyleLbl="vennNode1" presStyleIdx="0" presStyleCnt="8" custAng="0"/>
      <dgm:spPr/>
    </dgm:pt>
    <dgm:pt modelId="{D4C0A80D-69EA-41B6-8289-2B20AE92DB5A}" type="pres">
      <dgm:prSet presAssocID="{DA3254DF-18D5-4793-9419-69B4358051E6}" presName="node" presStyleLbl="vennNode1" presStyleIdx="1" presStyleCnt="8" custRadScaleRad="102629">
        <dgm:presLayoutVars>
          <dgm:bulletEnabled val="1"/>
        </dgm:presLayoutVars>
      </dgm:prSet>
      <dgm:spPr/>
    </dgm:pt>
    <dgm:pt modelId="{BD8A9C72-D849-4242-BA75-14B7A1454763}" type="pres">
      <dgm:prSet presAssocID="{E3C47E00-F5A2-4851-A020-1BF753BA0BE7}" presName="node" presStyleLbl="vennNode1" presStyleIdx="2" presStyleCnt="8">
        <dgm:presLayoutVars>
          <dgm:bulletEnabled val="1"/>
        </dgm:presLayoutVars>
      </dgm:prSet>
      <dgm:spPr/>
    </dgm:pt>
    <dgm:pt modelId="{85A2CCF0-A2E9-4F49-B86E-8CCF0FF70FA8}" type="pres">
      <dgm:prSet presAssocID="{D6169A87-1452-4544-BC1B-0E4BD987A916}" presName="node" presStyleLbl="vennNode1" presStyleIdx="3" presStyleCnt="8">
        <dgm:presLayoutVars>
          <dgm:bulletEnabled val="1"/>
        </dgm:presLayoutVars>
      </dgm:prSet>
      <dgm:spPr/>
    </dgm:pt>
    <dgm:pt modelId="{F2A2038B-9A1A-4734-865F-54BE046635AB}" type="pres">
      <dgm:prSet presAssocID="{4A4DCD85-CC98-4702-91E9-EA6DEFF297EE}" presName="node" presStyleLbl="vennNode1" presStyleIdx="4" presStyleCnt="8" custRadScaleRad="96344" custRadScaleInc="298569">
        <dgm:presLayoutVars>
          <dgm:bulletEnabled val="1"/>
        </dgm:presLayoutVars>
      </dgm:prSet>
      <dgm:spPr/>
    </dgm:pt>
    <dgm:pt modelId="{F2AB2E55-FD48-47B1-BBA9-4A0D4B409670}" type="pres">
      <dgm:prSet presAssocID="{78BA1BFA-4BCB-461E-9600-644C784ECA56}" presName="node" presStyleLbl="vennNode1" presStyleIdx="5" presStyleCnt="8" custRadScaleRad="95500" custRadScaleInc="102346">
        <dgm:presLayoutVars>
          <dgm:bulletEnabled val="1"/>
        </dgm:presLayoutVars>
      </dgm:prSet>
      <dgm:spPr/>
    </dgm:pt>
    <dgm:pt modelId="{98CBEBC3-0B87-480E-ACB0-4391E357D1A2}" type="pres">
      <dgm:prSet presAssocID="{1F9CBE98-DEF3-4428-96DC-61AF04471147}" presName="node" presStyleLbl="vennNode1" presStyleIdx="6" presStyleCnt="8" custRadScaleRad="95587" custRadScaleInc="-94961">
        <dgm:presLayoutVars>
          <dgm:bulletEnabled val="1"/>
        </dgm:presLayoutVars>
      </dgm:prSet>
      <dgm:spPr/>
    </dgm:pt>
    <dgm:pt modelId="{6EFD7FE7-A61C-4DF2-A9B8-2911539E1F3A}" type="pres">
      <dgm:prSet presAssocID="{DBDF297D-6FB6-4C5B-B481-A7A7610EFF6E}" presName="node" presStyleLbl="vennNode1" presStyleIdx="7" presStyleCnt="8" custRadScaleRad="95917" custRadScaleInc="-305234">
        <dgm:presLayoutVars>
          <dgm:bulletEnabled val="1"/>
        </dgm:presLayoutVars>
      </dgm:prSet>
      <dgm:spPr/>
    </dgm:pt>
  </dgm:ptLst>
  <dgm:cxnLst>
    <dgm:cxn modelId="{B0789529-7464-4426-B115-525CA1B6B972}" srcId="{1328A8C3-3941-4778-A030-8B97251C2F3F}" destId="{DA3254DF-18D5-4793-9419-69B4358051E6}" srcOrd="0" destOrd="0" parTransId="{6DA63B7F-EBED-4215-9346-31BD0669D6DD}" sibTransId="{CF62E7EC-E98B-4FE2-9D69-962259FC0E2E}"/>
    <dgm:cxn modelId="{E50B3A5D-D9A6-4E2E-B290-419E8788CBFD}" srcId="{1328A8C3-3941-4778-A030-8B97251C2F3F}" destId="{D6169A87-1452-4544-BC1B-0E4BD987A916}" srcOrd="2" destOrd="0" parTransId="{75154C79-2DC0-4562-BD8E-736E27ED03F1}" sibTransId="{ACD046D1-4FE6-4066-8EB7-4FF43CE5EC92}"/>
    <dgm:cxn modelId="{2D044162-E59A-4093-8A7B-A6EF91C74961}" type="presOf" srcId="{DBDF297D-6FB6-4C5B-B481-A7A7610EFF6E}" destId="{6EFD7FE7-A61C-4DF2-A9B8-2911539E1F3A}" srcOrd="0" destOrd="0" presId="urn:microsoft.com/office/officeart/2005/8/layout/radial3"/>
    <dgm:cxn modelId="{AF5ACB44-97F2-4CE8-B898-FBC4725AA809}" type="presOf" srcId="{D6169A87-1452-4544-BC1B-0E4BD987A916}" destId="{85A2CCF0-A2E9-4F49-B86E-8CCF0FF70FA8}" srcOrd="0" destOrd="0" presId="urn:microsoft.com/office/officeart/2005/8/layout/radial3"/>
    <dgm:cxn modelId="{1CE86265-B312-4677-BD5B-3AA64CC342F7}" type="presOf" srcId="{78BA1BFA-4BCB-461E-9600-644C784ECA56}" destId="{F2AB2E55-FD48-47B1-BBA9-4A0D4B409670}" srcOrd="0" destOrd="0" presId="urn:microsoft.com/office/officeart/2005/8/layout/radial3"/>
    <dgm:cxn modelId="{D75B6446-1171-4895-AFCB-BFEF5F57ED68}" srcId="{1328A8C3-3941-4778-A030-8B97251C2F3F}" destId="{1F9CBE98-DEF3-4428-96DC-61AF04471147}" srcOrd="5" destOrd="0" parTransId="{88BC85A1-207C-4259-80D6-ABA284788902}" sibTransId="{EC146F70-5274-45E7-8EED-23DFA030B3D2}"/>
    <dgm:cxn modelId="{21A3E44A-3FFD-4889-BE9B-C8EF96124DAA}" type="presOf" srcId="{DA3254DF-18D5-4793-9419-69B4358051E6}" destId="{D4C0A80D-69EA-41B6-8289-2B20AE92DB5A}" srcOrd="0" destOrd="0" presId="urn:microsoft.com/office/officeart/2005/8/layout/radial3"/>
    <dgm:cxn modelId="{AC1A6251-0204-4717-89BE-44E97E569CE3}" srcId="{1328A8C3-3941-4778-A030-8B97251C2F3F}" destId="{4A4DCD85-CC98-4702-91E9-EA6DEFF297EE}" srcOrd="3" destOrd="0" parTransId="{0A6D7FCB-8858-405E-A7F0-1DE665949D42}" sibTransId="{FD7ECFBB-37EE-491A-8167-3A39A3A4FB58}"/>
    <dgm:cxn modelId="{17AC3D59-0A06-4670-BD1E-62D88355F78B}" type="presOf" srcId="{1F9CBE98-DEF3-4428-96DC-61AF04471147}" destId="{98CBEBC3-0B87-480E-ACB0-4391E357D1A2}" srcOrd="0" destOrd="0" presId="urn:microsoft.com/office/officeart/2005/8/layout/radial3"/>
    <dgm:cxn modelId="{E5DA685A-A6D0-4878-902A-619E44DEDC8D}" type="presOf" srcId="{55A35A48-8821-41D2-A228-C0DF63E4BC90}" destId="{3997E47C-717D-4EEE-8863-8EC5924998EF}" srcOrd="0" destOrd="0" presId="urn:microsoft.com/office/officeart/2005/8/layout/radial3"/>
    <dgm:cxn modelId="{7600CB93-C770-474F-8C12-1D8CB8ECEF87}" srcId="{1328A8C3-3941-4778-A030-8B97251C2F3F}" destId="{78BA1BFA-4BCB-461E-9600-644C784ECA56}" srcOrd="4" destOrd="0" parTransId="{D8927CC0-E442-4113-B913-4FF039B02C55}" sibTransId="{E8685EDE-FA97-4A8F-B5A9-457E6E98245D}"/>
    <dgm:cxn modelId="{5727879D-6C53-4FFD-B002-79F74C565B45}" srcId="{1328A8C3-3941-4778-A030-8B97251C2F3F}" destId="{E3C47E00-F5A2-4851-A020-1BF753BA0BE7}" srcOrd="1" destOrd="0" parTransId="{E9C9F15A-2570-4211-9A1F-EF39E0E3761C}" sibTransId="{3BC26061-ABB1-4549-A00B-62EE58481213}"/>
    <dgm:cxn modelId="{D23AD7B5-16F0-4965-AC35-3AA1EE7297F5}" type="presOf" srcId="{4A4DCD85-CC98-4702-91E9-EA6DEFF297EE}" destId="{F2A2038B-9A1A-4734-865F-54BE046635AB}" srcOrd="0" destOrd="0" presId="urn:microsoft.com/office/officeart/2005/8/layout/radial3"/>
    <dgm:cxn modelId="{244ED6BA-0E3F-462D-A78B-4D9516B7A9C7}" type="presOf" srcId="{1328A8C3-3941-4778-A030-8B97251C2F3F}" destId="{505B7884-8FD3-48BB-94F0-8F07463B5BBB}" srcOrd="0" destOrd="0" presId="urn:microsoft.com/office/officeart/2005/8/layout/radial3"/>
    <dgm:cxn modelId="{1DA8F8C4-7E4A-4A9D-9D66-AFDB58A69C8B}" type="presOf" srcId="{E3C47E00-F5A2-4851-A020-1BF753BA0BE7}" destId="{BD8A9C72-D849-4242-BA75-14B7A1454763}" srcOrd="0" destOrd="0" presId="urn:microsoft.com/office/officeart/2005/8/layout/radial3"/>
    <dgm:cxn modelId="{7A2B17F1-EB97-45BB-8E20-04D75020AA16}" srcId="{55A35A48-8821-41D2-A228-C0DF63E4BC90}" destId="{1328A8C3-3941-4778-A030-8B97251C2F3F}" srcOrd="0" destOrd="0" parTransId="{796FAE82-F872-45B5-AFDD-3046EBA0C396}" sibTransId="{0F6BA061-3CFC-4A8F-888B-68FBC16490D8}"/>
    <dgm:cxn modelId="{F98577F3-A795-4959-9140-49453E85B779}" srcId="{1328A8C3-3941-4778-A030-8B97251C2F3F}" destId="{DBDF297D-6FB6-4C5B-B481-A7A7610EFF6E}" srcOrd="6" destOrd="0" parTransId="{809BB7D1-06DA-4E7D-94CB-8640DAD08A78}" sibTransId="{7B30D2B3-67BA-45DD-9E53-0C897F079E70}"/>
    <dgm:cxn modelId="{2C25F779-AE2E-4A33-BBE9-964DE666D94D}" type="presParOf" srcId="{3997E47C-717D-4EEE-8863-8EC5924998EF}" destId="{35923E20-4462-4AD7-9388-568F212C56C4}" srcOrd="0" destOrd="0" presId="urn:microsoft.com/office/officeart/2005/8/layout/radial3"/>
    <dgm:cxn modelId="{14C4D507-FC72-45DB-83C2-F5B652001FFB}" type="presParOf" srcId="{35923E20-4462-4AD7-9388-568F212C56C4}" destId="{505B7884-8FD3-48BB-94F0-8F07463B5BBB}" srcOrd="0" destOrd="0" presId="urn:microsoft.com/office/officeart/2005/8/layout/radial3"/>
    <dgm:cxn modelId="{E09CAA06-22ED-447D-AEE1-F5493E35EEDA}" type="presParOf" srcId="{35923E20-4462-4AD7-9388-568F212C56C4}" destId="{D4C0A80D-69EA-41B6-8289-2B20AE92DB5A}" srcOrd="1" destOrd="0" presId="urn:microsoft.com/office/officeart/2005/8/layout/radial3"/>
    <dgm:cxn modelId="{F7046527-2994-4F5C-A33E-72FE49A17632}" type="presParOf" srcId="{35923E20-4462-4AD7-9388-568F212C56C4}" destId="{BD8A9C72-D849-4242-BA75-14B7A1454763}" srcOrd="2" destOrd="0" presId="urn:microsoft.com/office/officeart/2005/8/layout/radial3"/>
    <dgm:cxn modelId="{24EE361C-3B64-45E3-887B-837E05D26A5F}" type="presParOf" srcId="{35923E20-4462-4AD7-9388-568F212C56C4}" destId="{85A2CCF0-A2E9-4F49-B86E-8CCF0FF70FA8}" srcOrd="3" destOrd="0" presId="urn:microsoft.com/office/officeart/2005/8/layout/radial3"/>
    <dgm:cxn modelId="{C83B4F69-5B3A-485B-AFD7-B8057041A49D}" type="presParOf" srcId="{35923E20-4462-4AD7-9388-568F212C56C4}" destId="{F2A2038B-9A1A-4734-865F-54BE046635AB}" srcOrd="4" destOrd="0" presId="urn:microsoft.com/office/officeart/2005/8/layout/radial3"/>
    <dgm:cxn modelId="{8FFD044F-F90E-461F-8543-63E72B5AC0B6}" type="presParOf" srcId="{35923E20-4462-4AD7-9388-568F212C56C4}" destId="{F2AB2E55-FD48-47B1-BBA9-4A0D4B409670}" srcOrd="5" destOrd="0" presId="urn:microsoft.com/office/officeart/2005/8/layout/radial3"/>
    <dgm:cxn modelId="{B503A205-3CF3-477E-93E2-D58FA3D983DA}" type="presParOf" srcId="{35923E20-4462-4AD7-9388-568F212C56C4}" destId="{98CBEBC3-0B87-480E-ACB0-4391E357D1A2}" srcOrd="6" destOrd="0" presId="urn:microsoft.com/office/officeart/2005/8/layout/radial3"/>
    <dgm:cxn modelId="{06029774-5187-426C-8E6B-88CEB3E9D33A}" type="presParOf" srcId="{35923E20-4462-4AD7-9388-568F212C56C4}" destId="{6EFD7FE7-A61C-4DF2-A9B8-2911539E1F3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B7884-8FD3-48BB-94F0-8F07463B5BBB}">
      <dsp:nvSpPr>
        <dsp:cNvPr id="0" name=""/>
        <dsp:cNvSpPr/>
      </dsp:nvSpPr>
      <dsp:spPr>
        <a:xfrm>
          <a:off x="2507843" y="1373506"/>
          <a:ext cx="3285292" cy="32852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700" kern="1200" dirty="0"/>
            <a:t>Учесници во македонскиот интегриран информациски систем</a:t>
          </a:r>
        </a:p>
      </dsp:txBody>
      <dsp:txXfrm>
        <a:off x="2988963" y="1854626"/>
        <a:ext cx="2323052" cy="2323052"/>
      </dsp:txXfrm>
    </dsp:sp>
    <dsp:sp modelId="{D4C0A80D-69EA-41B6-8289-2B20AE92DB5A}">
      <dsp:nvSpPr>
        <dsp:cNvPr id="0" name=""/>
        <dsp:cNvSpPr/>
      </dsp:nvSpPr>
      <dsp:spPr>
        <a:xfrm>
          <a:off x="3329166" y="0"/>
          <a:ext cx="1642646" cy="1642646"/>
        </a:xfrm>
        <a:prstGeom prst="ellipse">
          <a:avLst/>
        </a:prstGeom>
        <a:solidFill>
          <a:schemeClr val="accent4">
            <a:alpha val="50000"/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Извршна власт ( Влада; Министерство за здравство) </a:t>
          </a:r>
        </a:p>
      </dsp:txBody>
      <dsp:txXfrm>
        <a:off x="3569726" y="240560"/>
        <a:ext cx="1161526" cy="1161526"/>
      </dsp:txXfrm>
    </dsp:sp>
    <dsp:sp modelId="{BD8A9C72-D849-4242-BA75-14B7A1454763}">
      <dsp:nvSpPr>
        <dsp:cNvPr id="0" name=""/>
        <dsp:cNvSpPr/>
      </dsp:nvSpPr>
      <dsp:spPr>
        <a:xfrm>
          <a:off x="5002824" y="860132"/>
          <a:ext cx="1642646" cy="1642646"/>
        </a:xfrm>
        <a:prstGeom prst="ellipse">
          <a:avLst/>
        </a:prstGeom>
        <a:solidFill>
          <a:schemeClr val="accent4">
            <a:alpha val="50000"/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Фондот за здравствено осигурување</a:t>
          </a:r>
        </a:p>
      </dsp:txBody>
      <dsp:txXfrm>
        <a:off x="5243384" y="1100692"/>
        <a:ext cx="1161526" cy="1161526"/>
      </dsp:txXfrm>
    </dsp:sp>
    <dsp:sp modelId="{85A2CCF0-A2E9-4F49-B86E-8CCF0FF70FA8}">
      <dsp:nvSpPr>
        <dsp:cNvPr id="0" name=""/>
        <dsp:cNvSpPr/>
      </dsp:nvSpPr>
      <dsp:spPr>
        <a:xfrm>
          <a:off x="5416183" y="2671177"/>
          <a:ext cx="1642646" cy="1642646"/>
        </a:xfrm>
        <a:prstGeom prst="ellipse">
          <a:avLst/>
        </a:prstGeom>
        <a:solidFill>
          <a:schemeClr val="accent4">
            <a:alpha val="50000"/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 Управа за електронско здравство </a:t>
          </a:r>
        </a:p>
      </dsp:txBody>
      <dsp:txXfrm>
        <a:off x="5656743" y="2911737"/>
        <a:ext cx="1161526" cy="1161526"/>
      </dsp:txXfrm>
    </dsp:sp>
    <dsp:sp modelId="{F2A2038B-9A1A-4734-865F-54BE046635AB}">
      <dsp:nvSpPr>
        <dsp:cNvPr id="0" name=""/>
        <dsp:cNvSpPr/>
      </dsp:nvSpPr>
      <dsp:spPr>
        <a:xfrm>
          <a:off x="1700314" y="929745"/>
          <a:ext cx="1642646" cy="1642646"/>
        </a:xfrm>
        <a:prstGeom prst="ellipse">
          <a:avLst/>
        </a:prstGeom>
        <a:solidFill>
          <a:schemeClr val="accent4">
            <a:alpha val="50000"/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Установи од секундарна и </a:t>
          </a:r>
          <a:r>
            <a:rPr lang="mk-MK" sz="1600" kern="1200" dirty="0" err="1"/>
            <a:t>терцијарна</a:t>
          </a:r>
          <a:r>
            <a:rPr lang="mk-MK" sz="1600" kern="1200" dirty="0"/>
            <a:t> ЗЗ</a:t>
          </a:r>
        </a:p>
      </dsp:txBody>
      <dsp:txXfrm>
        <a:off x="1940874" y="1170305"/>
        <a:ext cx="1161526" cy="1161526"/>
      </dsp:txXfrm>
    </dsp:sp>
    <dsp:sp modelId="{F2AB2E55-FD48-47B1-BBA9-4A0D4B409670}">
      <dsp:nvSpPr>
        <dsp:cNvPr id="0" name=""/>
        <dsp:cNvSpPr/>
      </dsp:nvSpPr>
      <dsp:spPr>
        <a:xfrm>
          <a:off x="1326928" y="2607674"/>
          <a:ext cx="1642646" cy="1642646"/>
        </a:xfrm>
        <a:prstGeom prst="ellipse">
          <a:avLst/>
        </a:prstGeom>
        <a:solidFill>
          <a:schemeClr val="accent4">
            <a:alpha val="50000"/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Установи од примарна здравствена </a:t>
          </a:r>
        </a:p>
      </dsp:txBody>
      <dsp:txXfrm>
        <a:off x="1567488" y="2848234"/>
        <a:ext cx="1161526" cy="1161526"/>
      </dsp:txXfrm>
    </dsp:sp>
    <dsp:sp modelId="{98CBEBC3-0B87-480E-ACB0-4391E357D1A2}">
      <dsp:nvSpPr>
        <dsp:cNvPr id="0" name=""/>
        <dsp:cNvSpPr/>
      </dsp:nvSpPr>
      <dsp:spPr>
        <a:xfrm>
          <a:off x="2358896" y="3996382"/>
          <a:ext cx="1642646" cy="1642646"/>
        </a:xfrm>
        <a:prstGeom prst="ellipse">
          <a:avLst/>
        </a:prstGeom>
        <a:solidFill>
          <a:schemeClr val="accent4">
            <a:alpha val="50000"/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Аптеките</a:t>
          </a:r>
        </a:p>
      </dsp:txBody>
      <dsp:txXfrm>
        <a:off x="2599456" y="4236942"/>
        <a:ext cx="1161526" cy="1161526"/>
      </dsp:txXfrm>
    </dsp:sp>
    <dsp:sp modelId="{6EFD7FE7-A61C-4DF2-A9B8-2911539E1F3A}">
      <dsp:nvSpPr>
        <dsp:cNvPr id="0" name=""/>
        <dsp:cNvSpPr/>
      </dsp:nvSpPr>
      <dsp:spPr>
        <a:xfrm>
          <a:off x="4305949" y="4000894"/>
          <a:ext cx="1642646" cy="164264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kern="1200" dirty="0"/>
            <a:t>Популација</a:t>
          </a:r>
        </a:p>
      </dsp:txBody>
      <dsp:txXfrm>
        <a:off x="4546509" y="4241454"/>
        <a:ext cx="1161526" cy="1161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F0F3F-B39B-4F8E-A9B2-6C83FAF86588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C6BD-073E-4D2D-B87B-F2B031242552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5396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969B-0768-4CF2-8013-DB9AFC4D9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F1EA5-D7B8-4E4A-8FE2-163D34B26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CC27E-A0B2-4388-8A54-F1655300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4E8-3C91-45EA-8E14-2EAB4381320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538F8-A0C9-44B4-92BC-3881C120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965C-3B78-4051-8092-0779D382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AF77-9315-4CD5-B66C-A60630DA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CF70C-DBB0-4B8B-84B1-80C53A67E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67D1-0463-429A-819E-5C513501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3E66-1C3C-4DB3-A579-23C53A9492C2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14E2-DB0B-48CA-8E62-D2AF09FE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2782-7EF5-422B-B223-C0647D65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6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88FE0-5935-4DBD-9482-FD671AA9A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68B96-FAE5-44ED-80B9-F698940F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E7F9-4AC7-42A8-8C26-06B5322B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3D4-2655-4233-9F0B-2A6D90885316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5B50B-64CE-4BBC-8303-560A8A15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FA21-AC75-4003-9DF2-C2AF30B6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969B-0768-4CF2-8013-DB9AFC4D9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F1EA5-D7B8-4E4A-8FE2-163D34B26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CC27E-A0B2-4388-8A54-F1655300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538F8-A0C9-44B4-92BC-3881C120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965C-3B78-4051-8092-0779D382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5119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01C2-2E5B-440C-93BD-86272B28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1023-9794-4298-99DB-DA2498A2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7F4-588D-47F1-AB25-D4261B52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D73F-C28C-40DC-B9E3-287E4589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346A-AA3F-4273-813F-6C3D68D8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0784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42CE-3F10-4A2B-BFBE-C1D57F1F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063C0-056B-40D4-A1F6-631C7D6F4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78CC-CFA8-4047-8869-0D65B6B6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DCCC-937B-4EB8-938D-59DBDA54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D917-A89C-4D7A-8211-59BC0923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4255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4140-B109-4DD0-8141-59AFCBE6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0682-DC44-4B53-B9CE-C372092B4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001B2-DBF0-42B1-AFA1-14A597435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82122-C8CE-490B-B692-D3828AB1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4973-BFCC-4A84-B67D-9906C0B8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90850-B38F-4E75-A4BA-30ACDC8E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8117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57C4-DBB6-489C-987B-0BC3C37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85919-5E9C-4513-B72B-ED39A5EA5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A9183-5D2B-4636-8571-C33A10D4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423AE-F579-4847-B977-2AAB792FA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F611A-0CDD-453B-92A7-B3CCACA88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D50D1-722E-4EE2-A11F-0FB77AD1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62731-F27F-44FA-BA64-9E4B5328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2BCD9-32F7-45A8-8C52-FD539C64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5857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810B-349E-4403-ADA8-CF0B2524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B1C46-3D95-4DD6-9088-B57E53E8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28217-D0B8-4F99-B00A-CA59E973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3F31D-E3AC-4919-8445-2B1333BC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8384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6B3E8-35EE-460F-8272-FC456C77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0DE7A-2560-4F2E-A738-DE1E8BAB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94085-B452-4744-8951-AE127029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2588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6390-BD8C-4F43-AF2A-6E3B4EF7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1BC9-4AF4-4E75-8B4F-90FDCD10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4F5B2-35E1-4CB6-A7EA-F3AB056C0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8AC34-4CB2-405B-ACE9-5852CB8A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E37C6-4BF6-416C-935E-C9A0F60F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6C528-E58F-45B1-9B5B-69DF10CB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5919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01C2-2E5B-440C-93BD-86272B28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1023-9794-4298-99DB-DA2498A2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7F4-588D-47F1-AB25-D4261B52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A559-B0F5-4F36-9E08-A271527EAB70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D73F-C28C-40DC-B9E3-287E4589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346A-AA3F-4273-813F-6C3D68D8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6C1D-685C-451D-B155-74C1A8B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6DBE1-A9CC-4EA7-B52E-8DF10ECEE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496EE-7FDB-4343-B39D-7AD867D41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DDDD2-B480-4643-9E8E-F8C207B0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9C1C6-A8E4-4055-8F5B-66289DB0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DD0D1-845A-446D-B051-BB934018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460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AF77-9315-4CD5-B66C-A60630DA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CF70C-DBB0-4B8B-84B1-80C53A67E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67D1-0463-429A-819E-5C513501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14E2-DB0B-48CA-8E62-D2AF09FE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2782-7EF5-422B-B223-C0647D65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7454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88FE0-5935-4DBD-9482-FD671AA9A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68B96-FAE5-44ED-80B9-F698940F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E7F9-4AC7-42A8-8C26-06B5322B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5B50B-64CE-4BBC-8303-560A8A15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FA21-AC75-4003-9DF2-C2AF30B6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236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42CE-3F10-4A2B-BFBE-C1D57F1F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063C0-056B-40D4-A1F6-631C7D6F4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78CC-CFA8-4047-8869-0D65B6B6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C2AF-78E1-4E96-A21D-F5E863D62C59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DCCC-937B-4EB8-938D-59DBDA54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D917-A89C-4D7A-8211-59BC0923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0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4140-B109-4DD0-8141-59AFCBE6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0682-DC44-4B53-B9CE-C372092B4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001B2-DBF0-42B1-AFA1-14A597435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82122-C8CE-490B-B692-D3828AB1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1E18-5CB3-4CD9-BC00-69722C789FE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4973-BFCC-4A84-B67D-9906C0B8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90850-B38F-4E75-A4BA-30ACDC8E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57C4-DBB6-489C-987B-0BC3C37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85919-5E9C-4513-B72B-ED39A5EA5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A9183-5D2B-4636-8571-C33A10D4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423AE-F579-4847-B977-2AAB792FA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F611A-0CDD-453B-92A7-B3CCACA88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D50D1-722E-4EE2-A11F-0FB77AD1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7E54-6DF9-4419-8224-299F21373B8E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62731-F27F-44FA-BA64-9E4B5328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2BCD9-32F7-45A8-8C52-FD539C64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9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810B-349E-4403-ADA8-CF0B2524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B1C46-3D95-4DD6-9088-B57E53E8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A8E0-9E97-4D3A-9C4C-A8F038E3AE73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28217-D0B8-4F99-B00A-CA59E973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3F31D-E3AC-4919-8445-2B1333BC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8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6B3E8-35EE-460F-8272-FC456C77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5E75-1EA1-4108-9311-AAE63F61D2CE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0DE7A-2560-4F2E-A738-DE1E8BAB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94085-B452-4744-8951-AE127029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6390-BD8C-4F43-AF2A-6E3B4EF7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1BC9-4AF4-4E75-8B4F-90FDCD10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4F5B2-35E1-4CB6-A7EA-F3AB056C0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8AC34-4CB2-405B-ACE9-5852CB8A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8E7-3392-413D-B5C4-FD8ED7C1A6E9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E37C6-4BF6-416C-935E-C9A0F60F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6C528-E58F-45B1-9B5B-69DF10CB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6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6C1D-685C-451D-B155-74C1A8B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6DBE1-A9CC-4EA7-B52E-8DF10ECEE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496EE-7FDB-4343-B39D-7AD867D41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DDDD2-B480-4643-9E8E-F8C207B0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A031-5431-4D2D-82E0-3E666DF98A4F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9C1C6-A8E4-4055-8F5B-66289DB0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DD0D1-845A-446D-B051-BB934018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9282A-36E3-444D-A0CE-3AB0F8D3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65058-EF21-475B-A39E-BEB15C2D9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4A2C-16B4-45F3-B084-707F3233C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A761-8AFE-4E45-86F9-92D646D456AC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362F-A2C3-4F2E-ADF2-B0F636691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C822-CAD9-4143-A4EE-8F4333B03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8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9282A-36E3-444D-A0CE-3AB0F8D3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65058-EF21-475B-A39E-BEB15C2D9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4A2C-16B4-45F3-B084-707F3233C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D04B-8AE6-4F2F-9379-5E2A1836DC87}" type="datetimeFigureOut">
              <a:rPr lang="mk-MK" smtClean="0"/>
              <a:t>10.1.2022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362F-A2C3-4F2E-ADF2-B0F636691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C822-CAD9-4143-A4EE-8F4333B03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0FCE-6894-4B5D-A23E-066EF1003AA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958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ehl.ugd.edu.m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4306-A1C6-433E-9ACB-8C837F50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406" y="590639"/>
            <a:ext cx="7766936" cy="3234910"/>
          </a:xfrm>
        </p:spPr>
        <p:txBody>
          <a:bodyPr/>
          <a:lstStyle/>
          <a:p>
            <a:pPr algn="ctr"/>
            <a:r>
              <a:rPr lang="mk-MK" sz="2800" b="1" dirty="0"/>
              <a:t>ОБЛИКУВАЊЕ НА МАКЕДОНСКИОТ Е-ЗДРАВСТВЕН СИСТЕМ ВО ЗАКОНОДАВСТВОТО И ПРАКТИКАТА</a:t>
            </a:r>
            <a:br>
              <a:rPr lang="mk-MK" sz="2800" b="1" dirty="0"/>
            </a:br>
            <a:br>
              <a:rPr lang="en-US" sz="2000" dirty="0"/>
            </a:br>
            <a:br>
              <a:rPr lang="en-US" sz="2000" dirty="0"/>
            </a:br>
            <a:br>
              <a:rPr lang="mk-MK" sz="2000" dirty="0"/>
            </a:br>
            <a:r>
              <a:rPr lang="mk-MK" sz="2000" b="1" dirty="0"/>
              <a:t>Вон. Проф. Д-р Марија </a:t>
            </a:r>
            <a:r>
              <a:rPr lang="mk-MK" sz="2000" b="1" dirty="0" err="1"/>
              <a:t>Амповска</a:t>
            </a:r>
            <a:r>
              <a:rPr lang="mk-MK" sz="2000" b="1" dirty="0"/>
              <a:t>, Вон. Проф. Д-р Кристина Мишева</a:t>
            </a:r>
            <a:endParaRPr 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DDF31-4290-47E5-A260-419F89FFD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187227"/>
            <a:ext cx="7766936" cy="10968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mk-MK" sz="2000" dirty="0"/>
              <a:t>Осма Меѓународна Научна Конференциј</a:t>
            </a:r>
            <a:r>
              <a:rPr lang="en-US" sz="2000" dirty="0"/>
              <a:t>a</a:t>
            </a:r>
          </a:p>
          <a:p>
            <a:pPr algn="ctr"/>
            <a:r>
              <a:rPr lang="ru-RU" sz="2000" dirty="0"/>
              <a:t>ОПШТЕСТВЕНИТЕ ПРОМЕНИ ВО ГЛОБАЛНИОТ СВЕ</a:t>
            </a:r>
            <a:r>
              <a:rPr lang="mk-MK" sz="2000" dirty="0"/>
              <a:t>Т</a:t>
            </a:r>
          </a:p>
          <a:p>
            <a:pPr algn="ctr"/>
            <a:r>
              <a:rPr lang="mk-MK" sz="2000" dirty="0"/>
              <a:t>Штип, 2 Септември 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218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21593B-1BAE-4D16-94B1-A4B307914B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839" y="888948"/>
            <a:ext cx="9941259" cy="4175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91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0EB797-58F6-4282-9F11-60661728CB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848" y="568378"/>
            <a:ext cx="9941259" cy="4498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91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2123-FD61-426F-BFA3-1FD11213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4. НАЦИОНАЛНО НИВО-ПРЕДИЗВИЦИ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44F4-3832-48DA-8B43-77D7C949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690688"/>
            <a:ext cx="10515600" cy="37202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mk-MK" dirty="0" err="1"/>
              <a:t>Корехерентна</a:t>
            </a:r>
            <a:r>
              <a:rPr lang="mk-MK" dirty="0"/>
              <a:t> правна регулатива </a:t>
            </a:r>
          </a:p>
          <a:p>
            <a:pPr algn="just"/>
            <a:r>
              <a:rPr lang="mk-MK" dirty="0"/>
              <a:t>Усогласување ( хоризонтално и вертикално) на законските со подзаконските акти</a:t>
            </a:r>
            <a:endParaRPr lang="ru-RU" dirty="0"/>
          </a:p>
          <a:p>
            <a:r>
              <a:rPr lang="mk-MK" dirty="0"/>
              <a:t>Подобрување на ИТ инфраструктурата на давателите на здравствени услуги</a:t>
            </a:r>
          </a:p>
          <a:p>
            <a:r>
              <a:rPr lang="mk-MK" dirty="0"/>
              <a:t>Е-писменост на популацијата </a:t>
            </a:r>
          </a:p>
          <a:p>
            <a:r>
              <a:rPr lang="mk-MK" dirty="0"/>
              <a:t>Транспонирање на СЗО И ЕУ стратегиите, ЕУ регулативите во националното законодавство и негова доследна примена</a:t>
            </a:r>
            <a:endParaRPr lang="en-US" dirty="0"/>
          </a:p>
          <a:p>
            <a:r>
              <a:rPr lang="mk-MK" dirty="0"/>
              <a:t>КОВИД 19 </a:t>
            </a:r>
            <a:r>
              <a:rPr lang="en-US" dirty="0"/>
              <a:t>&amp; COVAX</a:t>
            </a:r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0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527E-9AFA-4180-96FF-9A8DC03B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5.НАЦИОНАЛНО НИВО-ЗАКЛУЧОЦИ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2BEE-5FE5-44F5-BFCA-62DB872E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Развој на е-здравствениот систем</a:t>
            </a:r>
          </a:p>
          <a:p>
            <a:r>
              <a:rPr lang="mk-MK" dirty="0"/>
              <a:t>Потреба од донесување на Национална Стратегија за е-здравство</a:t>
            </a:r>
          </a:p>
          <a:p>
            <a:r>
              <a:rPr lang="mk-MK" dirty="0"/>
              <a:t>Потреба од донесување на посебни закони и подзаконски акти </a:t>
            </a:r>
          </a:p>
          <a:p>
            <a:r>
              <a:rPr lang="mk-MK" dirty="0"/>
              <a:t>Едукација на здравствениот кадар во употребата на ИКТ во медицината, </a:t>
            </a:r>
          </a:p>
          <a:p>
            <a:r>
              <a:rPr lang="mk-MK" dirty="0"/>
              <a:t>Едукација за правата, обврските и ризиците кои произлегуваат од давателите, посредниците и корисниците на ИКТ услугите во медицината.</a:t>
            </a:r>
          </a:p>
          <a:p>
            <a:endParaRPr lang="mk-MK" dirty="0"/>
          </a:p>
          <a:p>
            <a:pPr marL="0" indent="0">
              <a:buNone/>
            </a:pPr>
            <a:endParaRPr lang="mk-MK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8068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AA6D-6D0B-4D66-8DE3-00A56A14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6" y="226530"/>
            <a:ext cx="10075767" cy="20263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mk-MK" sz="6000" dirty="0"/>
              <a:t>Благодариме</a:t>
            </a:r>
            <a:br>
              <a:rPr lang="en-US" sz="6000" dirty="0"/>
            </a:br>
            <a:br>
              <a:rPr lang="en-US" sz="4900" dirty="0"/>
            </a:br>
            <a:br>
              <a:rPr lang="en-US" sz="4900" dirty="0"/>
            </a:br>
            <a:br>
              <a:rPr lang="mk-MK" sz="4900" dirty="0"/>
            </a:br>
            <a:br>
              <a:rPr lang="en-US" dirty="0"/>
            </a:br>
            <a:endParaRPr lang="mk-MK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FFA14-1989-4B8E-8050-899375AE05A3}"/>
              </a:ext>
            </a:extLst>
          </p:cNvPr>
          <p:cNvSpPr txBox="1">
            <a:spLocks/>
          </p:cNvSpPr>
          <p:nvPr/>
        </p:nvSpPr>
        <p:spPr>
          <a:xfrm>
            <a:off x="1263524" y="1272210"/>
            <a:ext cx="10075767" cy="370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mk-MK" sz="6000" b="1" dirty="0"/>
              <a:t>д-р Кристина Мишева</a:t>
            </a:r>
            <a:br>
              <a:rPr lang="mk-MK" sz="6000" dirty="0"/>
            </a:br>
            <a:r>
              <a:rPr lang="mk-MK" sz="6000" dirty="0"/>
              <a:t>Вонреден професор на Правниот факултет – УГД</a:t>
            </a:r>
          </a:p>
          <a:p>
            <a:pPr algn="ctr"/>
            <a:r>
              <a:rPr lang="en-US" sz="6000" dirty="0"/>
              <a:t>kristina.miseva@ugd.edu.mk</a:t>
            </a:r>
            <a:endParaRPr lang="mk-MK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r>
              <a:rPr lang="mk-MK" sz="6000" b="1" dirty="0"/>
              <a:t>д-р Марија </a:t>
            </a:r>
            <a:r>
              <a:rPr lang="mk-MK" sz="6000" b="1" dirty="0" err="1"/>
              <a:t>Амповска</a:t>
            </a:r>
            <a:r>
              <a:rPr lang="mk-MK" sz="6000" b="1" dirty="0"/>
              <a:t> </a:t>
            </a:r>
          </a:p>
          <a:p>
            <a:pPr algn="ctr"/>
            <a:r>
              <a:rPr lang="mk-MK" sz="6000" dirty="0"/>
              <a:t>Вонреден професор на Правниот факултет – УГД</a:t>
            </a:r>
          </a:p>
          <a:p>
            <a:pPr algn="ctr"/>
            <a:r>
              <a:rPr lang="en-US" sz="6000" dirty="0"/>
              <a:t>marija.ampovska@ugd.edu.mk</a:t>
            </a:r>
            <a:endParaRPr lang="mk-MK" sz="6000" dirty="0"/>
          </a:p>
          <a:p>
            <a:pPr algn="ctr"/>
            <a:endParaRPr lang="mk-MK" sz="6000" dirty="0"/>
          </a:p>
          <a:p>
            <a:pPr algn="ctr"/>
            <a:br>
              <a:rPr lang="mk-MK" sz="6000" dirty="0"/>
            </a:br>
            <a:r>
              <a:rPr lang="mk-MK" sz="6000" dirty="0"/>
              <a:t>Жан Моне Проект: “ЕУ е-здравствено право и Северна </a:t>
            </a:r>
            <a:r>
              <a:rPr lang="mk-MK" sz="6000" dirty="0" err="1"/>
              <a:t>Македонија:Од</a:t>
            </a:r>
            <a:r>
              <a:rPr lang="mk-MK" sz="6000" dirty="0"/>
              <a:t> тековни практики до Имплементација </a:t>
            </a:r>
            <a:r>
              <a:rPr lang="en-US" sz="6000" dirty="0"/>
              <a:t>(EUEHL)</a:t>
            </a:r>
            <a:br>
              <a:rPr lang="mk-MK" sz="6000" dirty="0"/>
            </a:br>
            <a:r>
              <a:rPr lang="en-GB" sz="6000" dirty="0">
                <a:hlinkClick r:id="rId2"/>
              </a:rPr>
              <a:t>https://euehl.ugd.edu.mk</a:t>
            </a:r>
            <a:endParaRPr lang="mk-MK" sz="2000" dirty="0"/>
          </a:p>
        </p:txBody>
      </p:sp>
    </p:spTree>
    <p:extLst>
      <p:ext uri="{BB962C8B-B14F-4D97-AF65-F5344CB8AC3E}">
        <p14:creationId xmlns:p14="http://schemas.microsoft.com/office/powerpoint/2010/main" val="19451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E178-DDA4-4C6A-8C38-34839B4A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Структура на презентацијата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F47C-5721-41BB-BE14-A4C9D0DB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1825625"/>
            <a:ext cx="9551504" cy="4351338"/>
          </a:xfrm>
        </p:spPr>
        <p:txBody>
          <a:bodyPr/>
          <a:lstStyle/>
          <a:p>
            <a:pPr marL="0" indent="0">
              <a:buNone/>
            </a:pPr>
            <a:r>
              <a:rPr lang="mk-MK" dirty="0"/>
              <a:t>1. Цел </a:t>
            </a:r>
          </a:p>
          <a:p>
            <a:pPr marL="0" indent="0">
              <a:buNone/>
            </a:pPr>
            <a:r>
              <a:rPr lang="mk-MK" dirty="0"/>
              <a:t>2. Методологија на работа </a:t>
            </a:r>
          </a:p>
          <a:p>
            <a:pPr marL="0" indent="0">
              <a:buNone/>
            </a:pPr>
            <a:r>
              <a:rPr lang="mk-MK" dirty="0"/>
              <a:t>3. Истражување и Резултати ( теорија и пракса)</a:t>
            </a:r>
          </a:p>
          <a:p>
            <a:pPr marL="0" indent="0">
              <a:buNone/>
            </a:pPr>
            <a:r>
              <a:rPr lang="mk-MK" dirty="0"/>
              <a:t>4. Предизвици </a:t>
            </a:r>
          </a:p>
          <a:p>
            <a:pPr marL="0" indent="0">
              <a:buNone/>
            </a:pPr>
            <a:r>
              <a:rPr lang="mk-MK" dirty="0"/>
              <a:t>5. Заклучоци</a:t>
            </a:r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861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BD7F-B30F-46A0-9749-8F038832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1325563"/>
          </a:xfrm>
        </p:spPr>
        <p:txBody>
          <a:bodyPr/>
          <a:lstStyle/>
          <a:p>
            <a:r>
              <a:rPr lang="mk-MK" dirty="0"/>
              <a:t>1. Цел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2FCD-B9EC-4342-8B50-6F89C83A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51"/>
            <a:ext cx="10515600" cy="4351338"/>
          </a:xfrm>
        </p:spPr>
        <p:txBody>
          <a:bodyPr/>
          <a:lstStyle/>
          <a:p>
            <a:r>
              <a:rPr lang="mk-MK" dirty="0"/>
              <a:t>Главната цел е да се анализира процесот на развој и обликување  на македонскиот е-здравствениот систем, преку:</a:t>
            </a:r>
          </a:p>
          <a:p>
            <a:pPr algn="just">
              <a:buFontTx/>
              <a:buChar char="-"/>
            </a:pPr>
            <a:r>
              <a:rPr lang="mk-MK" dirty="0"/>
              <a:t>Анализа на важечкото националното законодавство, европската правна рамка и актите на СЗО и нивното влијанието во креирање на македонската правна рамка</a:t>
            </a:r>
          </a:p>
          <a:p>
            <a:pPr algn="just">
              <a:buFontTx/>
              <a:buChar char="-"/>
            </a:pPr>
            <a:r>
              <a:rPr lang="mk-MK" dirty="0"/>
              <a:t>Развојот, Функционирањето и тенденциите на е- здравствениот систем</a:t>
            </a:r>
          </a:p>
          <a:p>
            <a:pPr algn="just">
              <a:buFontTx/>
              <a:buChar char="-"/>
            </a:pPr>
            <a:r>
              <a:rPr lang="mk-MK" dirty="0"/>
              <a:t>Практиките и нивното влијание на е-здравствениот систем и законодавство</a:t>
            </a:r>
          </a:p>
          <a:p>
            <a:pPr algn="just">
              <a:buFontTx/>
              <a:buChar char="-"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1978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BD7F-B30F-46A0-9749-8F038832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1325563"/>
          </a:xfrm>
        </p:spPr>
        <p:txBody>
          <a:bodyPr/>
          <a:lstStyle/>
          <a:p>
            <a:r>
              <a:rPr lang="mk-MK" dirty="0"/>
              <a:t>2. Методологија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2FCD-B9EC-4342-8B50-6F89C83A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051"/>
            <a:ext cx="10515600" cy="435133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mk-MK" dirty="0"/>
              <a:t>Мапирање на </a:t>
            </a:r>
            <a:r>
              <a:rPr lang="mk-MK" dirty="0" err="1"/>
              <a:t>постоечката</a:t>
            </a:r>
            <a:r>
              <a:rPr lang="mk-MK" dirty="0"/>
              <a:t> национална регулатива </a:t>
            </a:r>
          </a:p>
          <a:p>
            <a:pPr algn="just">
              <a:buFontTx/>
              <a:buChar char="-"/>
            </a:pPr>
            <a:r>
              <a:rPr lang="mk-MK" dirty="0"/>
              <a:t>Историски и компаративен метод</a:t>
            </a:r>
          </a:p>
          <a:p>
            <a:pPr algn="just">
              <a:buFontTx/>
              <a:buChar char="-"/>
            </a:pPr>
            <a:r>
              <a:rPr lang="mk-MK" dirty="0"/>
              <a:t>Анализа, синтеза</a:t>
            </a:r>
          </a:p>
          <a:p>
            <a:pPr algn="just">
              <a:buFontTx/>
              <a:buChar char="-"/>
            </a:pPr>
            <a:r>
              <a:rPr lang="mk-MK" dirty="0"/>
              <a:t> </a:t>
            </a:r>
            <a:r>
              <a:rPr lang="en-US" dirty="0"/>
              <a:t>online </a:t>
            </a:r>
            <a:r>
              <a:rPr lang="mk-MK" dirty="0"/>
              <a:t>анкета на 151 испитаник (корисници на здравствени услуги од 14-85 год.)</a:t>
            </a:r>
          </a:p>
          <a:p>
            <a:pPr algn="just">
              <a:buFontTx/>
              <a:buChar char="-"/>
            </a:pPr>
            <a:r>
              <a:rPr lang="en-US" dirty="0"/>
              <a:t>Online</a:t>
            </a:r>
            <a:r>
              <a:rPr lang="mk-MK" dirty="0"/>
              <a:t> извештаи и работни документи на СЗО и ЕК</a:t>
            </a:r>
          </a:p>
        </p:txBody>
      </p:sp>
    </p:spTree>
    <p:extLst>
      <p:ext uri="{BB962C8B-B14F-4D97-AF65-F5344CB8AC3E}">
        <p14:creationId xmlns:p14="http://schemas.microsoft.com/office/powerpoint/2010/main" val="102283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1FBC-4BB5-4042-AB3B-FCB715AA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76" y="459789"/>
            <a:ext cx="3300646" cy="4463889"/>
          </a:xfrm>
        </p:spPr>
        <p:txBody>
          <a:bodyPr anchor="ctr">
            <a:normAutofit/>
          </a:bodyPr>
          <a:lstStyle/>
          <a:p>
            <a:r>
              <a:rPr lang="mk-MK" dirty="0"/>
              <a:t>Национална стратегија за е-здравство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C9217-11EF-4311-A41E-CB36FE73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57" y="459789"/>
            <a:ext cx="6341016" cy="4603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mk-MK" dirty="0"/>
              <a:t>Македонија нема донесено ваква стратегија, но развојот на е-здравството е предвиден во рамки на првата претходно спомената стратегии.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0E41-9317-4316-86AC-D57C0587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020" y="2167444"/>
            <a:ext cx="8970249" cy="41885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mk-MK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7D7F3C0-9718-4A4E-9C96-72FF6C792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070294"/>
              </p:ext>
            </p:extLst>
          </p:nvPr>
        </p:nvGraphicFramePr>
        <p:xfrm>
          <a:off x="1540511" y="0"/>
          <a:ext cx="8300980" cy="582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C93E-F6C7-4C50-8D2B-12345FB0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Законска рамка на е-здравство во Р.С.Македонија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E8EEB3E-77F5-49B8-954B-CC274CA98C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4848350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3398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sz="1600" dirty="0"/>
                        <a:t>ЗАКОНИ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/>
                        <a:t>Сл.Весник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7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Законот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евиденции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здравството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Службен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весник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РМ бр.20/09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7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Законот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заштита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правата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пациентите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Службен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весник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РМ бр.82/08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9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/>
                        <a:t>Закон за здравствена заштита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Службен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весник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РМ бр.43/12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4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/>
                        <a:t>Закон за здравствено осигурување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/>
                        <a:t>Службен весник бр. 25/2000 со последни измени во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0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 за заштита на лични податоци</a:t>
                      </a:r>
                      <a:r>
                        <a:rPr lang="mk-M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Службен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весник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РСМ,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42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16.2.2020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6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9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F666-2699-4538-B246-24EB7840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ЗАКОН ЗА ЕВИДЕНЦИИ ВО ОБЛАСТА НА ЗДРАВСТВОТО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58D6-308E-431C-BE16-B4EB323F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3443959"/>
          </a:xfrm>
        </p:spPr>
        <p:txBody>
          <a:bodyPr/>
          <a:lstStyle/>
          <a:p>
            <a:r>
              <a:rPr lang="en-US" dirty="0" err="1"/>
              <a:t>Овој</a:t>
            </a:r>
            <a:r>
              <a:rPr lang="en-US" dirty="0"/>
              <a:t> </a:t>
            </a:r>
            <a:r>
              <a:rPr lang="en-US" dirty="0" err="1"/>
              <a:t>закон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применува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- </a:t>
            </a:r>
            <a:r>
              <a:rPr lang="en-US" b="1" dirty="0" err="1"/>
              <a:t>електронските</a:t>
            </a:r>
            <a:r>
              <a:rPr lang="en-US" b="1" dirty="0"/>
              <a:t> </a:t>
            </a:r>
            <a:r>
              <a:rPr lang="en-US" b="1" dirty="0" err="1"/>
              <a:t>евиденции</a:t>
            </a:r>
            <a:r>
              <a:rPr lang="en-US" b="1" dirty="0"/>
              <a:t> и </a:t>
            </a:r>
            <a:r>
              <a:rPr lang="en-US" b="1" dirty="0" err="1"/>
              <a:t>обработка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здравствените</a:t>
            </a:r>
            <a:r>
              <a:rPr lang="en-US" b="1" dirty="0"/>
              <a:t> и </a:t>
            </a:r>
            <a:r>
              <a:rPr lang="en-US" b="1" dirty="0" err="1"/>
              <a:t>медицинските</a:t>
            </a:r>
            <a:r>
              <a:rPr lang="en-US" b="1" dirty="0"/>
              <a:t> </a:t>
            </a:r>
            <a:r>
              <a:rPr lang="en-US" b="1" dirty="0" err="1"/>
              <a:t>податоци</a:t>
            </a:r>
            <a:r>
              <a:rPr lang="en-US" dirty="0"/>
              <a:t> и 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евиденциите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хартиена</a:t>
            </a:r>
            <a:r>
              <a:rPr lang="en-US" dirty="0"/>
              <a:t> </a:t>
            </a:r>
            <a:r>
              <a:rPr lang="en-US" dirty="0" err="1"/>
              <a:t>форма</a:t>
            </a:r>
            <a:r>
              <a:rPr lang="en-US" dirty="0"/>
              <a:t> и </a:t>
            </a:r>
            <a:r>
              <a:rPr lang="en-US" dirty="0" err="1"/>
              <a:t>рачна</a:t>
            </a:r>
            <a:r>
              <a:rPr lang="en-US" dirty="0"/>
              <a:t> </a:t>
            </a:r>
            <a:r>
              <a:rPr lang="en-US" dirty="0" err="1"/>
              <a:t>обработка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здравствените</a:t>
            </a:r>
            <a:r>
              <a:rPr lang="en-US" dirty="0"/>
              <a:t> и </a:t>
            </a:r>
            <a:r>
              <a:rPr lang="en-US" dirty="0" err="1"/>
              <a:t>медицинските</a:t>
            </a:r>
            <a:r>
              <a:rPr lang="en-US" dirty="0"/>
              <a:t> </a:t>
            </a:r>
            <a:r>
              <a:rPr lang="en-US" dirty="0" err="1"/>
              <a:t>податоци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3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C736-EA67-4C7F-9F50-FF27EDE2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8979"/>
          </a:xfrm>
        </p:spPr>
        <p:txBody>
          <a:bodyPr/>
          <a:lstStyle/>
          <a:p>
            <a:pPr algn="ctr"/>
            <a:r>
              <a:rPr lang="mk-MK" dirty="0"/>
              <a:t>Резултати од спроведената анкета</a:t>
            </a:r>
            <a:br>
              <a:rPr lang="mk-MK" dirty="0"/>
            </a:br>
            <a:r>
              <a:rPr lang="mk-MK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110807863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EUEH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EUEHL</Template>
  <TotalTime>8057</TotalTime>
  <Words>551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PPT Template EUEHL</vt:lpstr>
      <vt:lpstr>Office Theme</vt:lpstr>
      <vt:lpstr>ОБЛИКУВАЊЕ НА МАКЕДОНСКИОТ Е-ЗДРАВСТВЕН СИСТЕМ ВО ЗАКОНОДАВСТВОТО И ПРАКТИКАТА    Вон. Проф. Д-р Марија Амповска, Вон. Проф. Д-р Кристина Мишева</vt:lpstr>
      <vt:lpstr>Структура на презентацијата</vt:lpstr>
      <vt:lpstr>1. Цел </vt:lpstr>
      <vt:lpstr>2. Методологија</vt:lpstr>
      <vt:lpstr>Национална стратегија за е-здравство</vt:lpstr>
      <vt:lpstr>PowerPoint Presentation</vt:lpstr>
      <vt:lpstr>Законска рамка на е-здравство во Р.С.Македонија</vt:lpstr>
      <vt:lpstr>ЗАКОН ЗА ЕВИДЕНЦИИ ВО ОБЛАСТА НА ЗДРАВСТВОТО</vt:lpstr>
      <vt:lpstr>Резултати од спроведената анкета 2021 </vt:lpstr>
      <vt:lpstr>PowerPoint Presentation</vt:lpstr>
      <vt:lpstr>PowerPoint Presentation</vt:lpstr>
      <vt:lpstr>4. НАЦИОНАЛНО НИВО-ПРЕДИЗВИЦИ </vt:lpstr>
      <vt:lpstr>5.НАЦИОНАЛНО НИВО-ЗАКЛУЧОЦИ </vt:lpstr>
      <vt:lpstr>   Благодариме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Miseva</dc:creator>
  <cp:lastModifiedBy>Marija Ampovska</cp:lastModifiedBy>
  <cp:revision>214</cp:revision>
  <dcterms:created xsi:type="dcterms:W3CDTF">2021-02-23T09:12:13Z</dcterms:created>
  <dcterms:modified xsi:type="dcterms:W3CDTF">2022-01-10T15:12:47Z</dcterms:modified>
</cp:coreProperties>
</file>