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mk-MK" b="1" dirty="0" smtClean="0"/>
              <a:t>CHORAL ART IN MACEDONIA </a:t>
            </a:r>
            <a:r>
              <a:rPr lang="en-US" b="1" dirty="0" smtClean="0"/>
              <a:t>THROUGH THE </a:t>
            </a:r>
            <a:r>
              <a:rPr lang="mk-MK" b="1" dirty="0" smtClean="0"/>
              <a:t>ACTIVIT</a:t>
            </a:r>
            <a:r>
              <a:rPr lang="en-US" b="1" dirty="0" smtClean="0"/>
              <a:t>Y</a:t>
            </a:r>
            <a:r>
              <a:rPr lang="mk-MK" b="1" dirty="0" smtClean="0"/>
              <a:t> OF TWO </a:t>
            </a:r>
            <a:r>
              <a:rPr lang="en-US" b="1" dirty="0" smtClean="0"/>
              <a:t>CHORAL </a:t>
            </a:r>
            <a:r>
              <a:rPr lang="mk-MK" b="1" dirty="0" smtClean="0"/>
              <a:t>CONDUCTOR</a:t>
            </a:r>
            <a:r>
              <a:rPr lang="en-US" b="1" dirty="0" smtClean="0"/>
              <a:t>S</a:t>
            </a:r>
            <a:r>
              <a:rPr lang="mk-MK" dirty="0" smtClean="0"/>
              <a:t/>
            </a:r>
            <a:br>
              <a:rPr lang="mk-MK" dirty="0" smtClean="0"/>
            </a:b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PhD </a:t>
            </a:r>
            <a:r>
              <a:rPr lang="en-US" dirty="0" err="1" smtClean="0"/>
              <a:t>prof.Stefanija</a:t>
            </a:r>
            <a:r>
              <a:rPr lang="en-US" dirty="0" smtClean="0"/>
              <a:t> </a:t>
            </a:r>
            <a:r>
              <a:rPr lang="en-US" dirty="0" err="1" smtClean="0"/>
              <a:t>Leshkova-Zelenkovska</a:t>
            </a:r>
            <a:endParaRPr lang="en-US" dirty="0" smtClean="0"/>
          </a:p>
          <a:p>
            <a:r>
              <a:rPr lang="en-US" dirty="0" smtClean="0"/>
              <a:t>PhD </a:t>
            </a:r>
            <a:r>
              <a:rPr lang="en-US" dirty="0" err="1" smtClean="0"/>
              <a:t>prof.Aida</a:t>
            </a:r>
            <a:r>
              <a:rPr lang="en-US" dirty="0" smtClean="0"/>
              <a:t> Islam</a:t>
            </a:r>
            <a:endParaRPr lang="mk-M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err="1" smtClean="0"/>
              <a:t>The</a:t>
            </a:r>
            <a:r>
              <a:rPr lang="mk-MK" dirty="0" smtClean="0"/>
              <a:t> </a:t>
            </a:r>
            <a:r>
              <a:rPr lang="mk-MK" dirty="0" err="1" smtClean="0"/>
              <a:t>art</a:t>
            </a:r>
            <a:r>
              <a:rPr lang="mk-MK" dirty="0" smtClean="0"/>
              <a:t> </a:t>
            </a:r>
            <a:r>
              <a:rPr lang="mk-MK" dirty="0" err="1" smtClean="0"/>
              <a:t>of</a:t>
            </a:r>
            <a:r>
              <a:rPr lang="mk-MK" dirty="0" smtClean="0"/>
              <a:t> </a:t>
            </a:r>
            <a:r>
              <a:rPr lang="mk-MK" dirty="0" err="1" smtClean="0"/>
              <a:t>choral</a:t>
            </a:r>
            <a:r>
              <a:rPr lang="mk-MK" dirty="0" smtClean="0"/>
              <a:t> </a:t>
            </a:r>
            <a:r>
              <a:rPr lang="mk-MK" dirty="0" err="1" smtClean="0"/>
              <a:t>conducting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err="1" smtClean="0"/>
              <a:t>long</a:t>
            </a:r>
            <a:r>
              <a:rPr lang="mk-MK" dirty="0" smtClean="0"/>
              <a:t> </a:t>
            </a:r>
            <a:r>
              <a:rPr lang="mk-MK" dirty="0" err="1" smtClean="0"/>
              <a:t>tradition</a:t>
            </a:r>
            <a:r>
              <a:rPr lang="mk-MK" dirty="0" smtClean="0"/>
              <a:t> </a:t>
            </a:r>
            <a:r>
              <a:rPr lang="mk-MK" dirty="0" err="1" smtClean="0"/>
              <a:t>in</a:t>
            </a:r>
            <a:r>
              <a:rPr lang="mk-MK" dirty="0" smtClean="0"/>
              <a:t> </a:t>
            </a:r>
            <a:r>
              <a:rPr lang="en-US" dirty="0" smtClean="0"/>
              <a:t>the Republic of </a:t>
            </a:r>
            <a:r>
              <a:rPr lang="mk-MK" dirty="0" err="1" smtClean="0"/>
              <a:t>Macedonia</a:t>
            </a:r>
            <a:r>
              <a:rPr lang="en-US" dirty="0" smtClean="0"/>
              <a:t>,</a:t>
            </a:r>
            <a:endParaRPr lang="en-US" dirty="0" smtClean="0"/>
          </a:p>
          <a:p>
            <a:r>
              <a:rPr lang="mk-MK" dirty="0" err="1" smtClean="0"/>
              <a:t>the</a:t>
            </a:r>
            <a:r>
              <a:rPr lang="mk-MK" dirty="0" smtClean="0"/>
              <a:t> </a:t>
            </a:r>
            <a:r>
              <a:rPr lang="mk-MK" dirty="0" err="1" smtClean="0"/>
              <a:t>evolutionary</a:t>
            </a:r>
            <a:r>
              <a:rPr lang="mk-MK" dirty="0" smtClean="0"/>
              <a:t> </a:t>
            </a:r>
            <a:r>
              <a:rPr lang="mk-MK" dirty="0" err="1" smtClean="0"/>
              <a:t>path</a:t>
            </a:r>
            <a:r>
              <a:rPr lang="mk-MK" dirty="0" smtClean="0"/>
              <a:t> </a:t>
            </a:r>
            <a:r>
              <a:rPr lang="mk-MK" dirty="0" err="1" smtClean="0"/>
              <a:t>starts</a:t>
            </a:r>
            <a:r>
              <a:rPr lang="mk-MK" dirty="0" smtClean="0"/>
              <a:t> </a:t>
            </a:r>
            <a:r>
              <a:rPr lang="mk-MK" dirty="0" err="1" smtClean="0"/>
              <a:t>at</a:t>
            </a:r>
            <a:r>
              <a:rPr lang="mk-MK" dirty="0" smtClean="0"/>
              <a:t> </a:t>
            </a:r>
            <a:r>
              <a:rPr lang="mk-MK" dirty="0" err="1" smtClean="0"/>
              <a:t>the</a:t>
            </a:r>
            <a:r>
              <a:rPr lang="mk-MK" dirty="0" smtClean="0"/>
              <a:t> </a:t>
            </a:r>
            <a:r>
              <a:rPr lang="mk-MK" dirty="0" err="1" smtClean="0"/>
              <a:t>beginning</a:t>
            </a:r>
            <a:r>
              <a:rPr lang="mk-MK" dirty="0" smtClean="0"/>
              <a:t> </a:t>
            </a:r>
            <a:r>
              <a:rPr lang="mk-MK" dirty="0" err="1" smtClean="0"/>
              <a:t>of</a:t>
            </a:r>
            <a:r>
              <a:rPr lang="mk-MK" dirty="0" smtClean="0"/>
              <a:t> </a:t>
            </a:r>
            <a:r>
              <a:rPr lang="mk-MK" dirty="0" err="1" smtClean="0"/>
              <a:t>the</a:t>
            </a:r>
            <a:r>
              <a:rPr lang="mk-MK" dirty="0" smtClean="0"/>
              <a:t> XIX </a:t>
            </a:r>
            <a:r>
              <a:rPr lang="mk-MK" dirty="0" err="1" smtClean="0"/>
              <a:t>century</a:t>
            </a:r>
            <a:r>
              <a:rPr lang="en-US" dirty="0" smtClean="0"/>
              <a:t>,</a:t>
            </a:r>
            <a:r>
              <a:rPr lang="mk-MK" dirty="0" smtClean="0"/>
              <a:t> </a:t>
            </a:r>
            <a:endParaRPr lang="en-US" dirty="0" smtClean="0"/>
          </a:p>
          <a:p>
            <a:r>
              <a:rPr lang="mk-MK" dirty="0" err="1" smtClean="0"/>
              <a:t>the</a:t>
            </a:r>
            <a:r>
              <a:rPr lang="mk-MK" dirty="0" smtClean="0"/>
              <a:t> </a:t>
            </a:r>
            <a:r>
              <a:rPr lang="mk-MK" dirty="0" err="1" smtClean="0"/>
              <a:t>establishment</a:t>
            </a:r>
            <a:r>
              <a:rPr lang="mk-MK" dirty="0" smtClean="0"/>
              <a:t> </a:t>
            </a:r>
            <a:r>
              <a:rPr lang="mk-MK" dirty="0" err="1" smtClean="0"/>
              <a:t>of</a:t>
            </a:r>
            <a:r>
              <a:rPr lang="mk-MK" dirty="0" smtClean="0"/>
              <a:t> </a:t>
            </a:r>
            <a:r>
              <a:rPr lang="mk-MK" dirty="0" err="1" smtClean="0"/>
              <a:t>the</a:t>
            </a:r>
            <a:r>
              <a:rPr lang="mk-MK" dirty="0" smtClean="0"/>
              <a:t> </a:t>
            </a:r>
            <a:r>
              <a:rPr lang="mk-MK" dirty="0" err="1" smtClean="0"/>
              <a:t>first</a:t>
            </a:r>
            <a:r>
              <a:rPr lang="mk-MK" dirty="0" smtClean="0"/>
              <a:t> </a:t>
            </a:r>
            <a:r>
              <a:rPr lang="mk-MK" dirty="0" err="1" smtClean="0"/>
              <a:t>church</a:t>
            </a:r>
            <a:r>
              <a:rPr lang="mk-MK" dirty="0" smtClean="0"/>
              <a:t> </a:t>
            </a:r>
            <a:r>
              <a:rPr lang="mk-MK" dirty="0" err="1" smtClean="0"/>
              <a:t>choirs</a:t>
            </a:r>
            <a:r>
              <a:rPr lang="en-US" dirty="0" smtClean="0"/>
              <a:t>,</a:t>
            </a:r>
          </a:p>
          <a:p>
            <a:r>
              <a:rPr lang="en-US" dirty="0" smtClean="0"/>
              <a:t>i</a:t>
            </a:r>
            <a:r>
              <a:rPr lang="mk-MK" dirty="0" smtClean="0"/>
              <a:t>n </a:t>
            </a:r>
            <a:r>
              <a:rPr lang="mk-MK" dirty="0" err="1" smtClean="0"/>
              <a:t>the</a:t>
            </a:r>
            <a:r>
              <a:rPr lang="mk-MK" dirty="0" smtClean="0"/>
              <a:t> </a:t>
            </a:r>
            <a:r>
              <a:rPr lang="mk-MK" dirty="0" err="1" smtClean="0"/>
              <a:t>second</a:t>
            </a:r>
            <a:r>
              <a:rPr lang="mk-MK" dirty="0" smtClean="0"/>
              <a:t> </a:t>
            </a:r>
            <a:r>
              <a:rPr lang="mk-MK" dirty="0" err="1" smtClean="0"/>
              <a:t>half</a:t>
            </a:r>
            <a:r>
              <a:rPr lang="mk-MK" dirty="0" smtClean="0"/>
              <a:t> </a:t>
            </a:r>
            <a:r>
              <a:rPr lang="mk-MK" dirty="0" err="1" smtClean="0"/>
              <a:t>of</a:t>
            </a:r>
            <a:r>
              <a:rPr lang="mk-MK" dirty="0" smtClean="0"/>
              <a:t> XIX </a:t>
            </a:r>
            <a:r>
              <a:rPr lang="mk-MK" dirty="0" err="1" smtClean="0"/>
              <a:t>century</a:t>
            </a:r>
            <a:r>
              <a:rPr lang="en-US" dirty="0" smtClean="0"/>
              <a:t>,</a:t>
            </a:r>
            <a:r>
              <a:rPr lang="mk-MK" dirty="0" smtClean="0"/>
              <a:t> </a:t>
            </a:r>
            <a:r>
              <a:rPr lang="mk-MK" dirty="0" err="1" smtClean="0"/>
              <a:t>the</a:t>
            </a:r>
            <a:r>
              <a:rPr lang="mk-MK" dirty="0" smtClean="0"/>
              <a:t> </a:t>
            </a:r>
            <a:r>
              <a:rPr lang="mk-MK" dirty="0" err="1" smtClean="0"/>
              <a:t>activity</a:t>
            </a:r>
            <a:r>
              <a:rPr lang="mk-MK" dirty="0" smtClean="0"/>
              <a:t> </a:t>
            </a:r>
            <a:r>
              <a:rPr lang="mk-MK" dirty="0" err="1" smtClean="0"/>
              <a:t>of</a:t>
            </a:r>
            <a:r>
              <a:rPr lang="mk-MK" dirty="0" smtClean="0"/>
              <a:t> </a:t>
            </a:r>
            <a:r>
              <a:rPr lang="mk-MK" dirty="0" err="1" smtClean="0"/>
              <a:t>the</a:t>
            </a:r>
            <a:r>
              <a:rPr lang="mk-MK" dirty="0" smtClean="0"/>
              <a:t> </a:t>
            </a:r>
            <a:r>
              <a:rPr lang="mk-MK" dirty="0" err="1" smtClean="0"/>
              <a:t>first</a:t>
            </a:r>
            <a:r>
              <a:rPr lang="mk-MK" dirty="0" smtClean="0"/>
              <a:t> </a:t>
            </a:r>
            <a:r>
              <a:rPr lang="mk-MK" dirty="0" err="1" smtClean="0"/>
              <a:t>school</a:t>
            </a:r>
            <a:r>
              <a:rPr lang="mk-MK" dirty="0" smtClean="0"/>
              <a:t> </a:t>
            </a:r>
            <a:r>
              <a:rPr lang="mk-MK" dirty="0" err="1" smtClean="0"/>
              <a:t>and</a:t>
            </a:r>
            <a:r>
              <a:rPr lang="mk-MK" dirty="0" smtClean="0"/>
              <a:t> </a:t>
            </a:r>
            <a:r>
              <a:rPr lang="mk-MK" dirty="0" err="1" smtClean="0"/>
              <a:t>city</a:t>
            </a:r>
            <a:r>
              <a:rPr lang="mk-MK" dirty="0" smtClean="0"/>
              <a:t> </a:t>
            </a:r>
            <a:r>
              <a:rPr lang="mk-MK" dirty="0" err="1" smtClean="0"/>
              <a:t>music</a:t>
            </a:r>
            <a:r>
              <a:rPr lang="mk-MK" dirty="0" smtClean="0"/>
              <a:t> </a:t>
            </a:r>
            <a:r>
              <a:rPr lang="en-US" dirty="0" smtClean="0"/>
              <a:t>societies</a:t>
            </a:r>
            <a:r>
              <a:rPr lang="mk-MK" dirty="0" smtClean="0"/>
              <a:t> </a:t>
            </a:r>
            <a:r>
              <a:rPr lang="mk-MK" dirty="0" err="1" smtClean="0"/>
              <a:t>represent</a:t>
            </a:r>
            <a:r>
              <a:rPr lang="mk-MK" dirty="0" smtClean="0"/>
              <a:t> </a:t>
            </a:r>
            <a:r>
              <a:rPr lang="mk-MK" dirty="0" err="1" smtClean="0"/>
              <a:t>the</a:t>
            </a:r>
            <a:r>
              <a:rPr lang="mk-MK" dirty="0" smtClean="0"/>
              <a:t> </a:t>
            </a:r>
            <a:r>
              <a:rPr lang="mk-MK" dirty="0" err="1" smtClean="0"/>
              <a:t>core</a:t>
            </a:r>
            <a:r>
              <a:rPr lang="mk-MK" dirty="0" smtClean="0"/>
              <a:t> </a:t>
            </a:r>
            <a:r>
              <a:rPr lang="mk-MK" dirty="0" err="1" smtClean="0"/>
              <a:t>of</a:t>
            </a:r>
            <a:r>
              <a:rPr lang="mk-MK" dirty="0" smtClean="0"/>
              <a:t> </a:t>
            </a:r>
            <a:r>
              <a:rPr lang="mk-MK" dirty="0" err="1" smtClean="0"/>
              <a:t>the</a:t>
            </a:r>
            <a:r>
              <a:rPr lang="mk-MK" dirty="0" smtClean="0"/>
              <a:t> </a:t>
            </a:r>
            <a:r>
              <a:rPr lang="mk-MK" dirty="0" err="1" smtClean="0"/>
              <a:t>overall</a:t>
            </a:r>
            <a:r>
              <a:rPr lang="mk-MK" dirty="0" smtClean="0"/>
              <a:t> </a:t>
            </a:r>
            <a:r>
              <a:rPr lang="mk-MK" dirty="0" err="1" smtClean="0"/>
              <a:t>music</a:t>
            </a:r>
            <a:r>
              <a:rPr lang="mk-MK" dirty="0" smtClean="0"/>
              <a:t> </a:t>
            </a:r>
            <a:r>
              <a:rPr lang="en-US" dirty="0" smtClean="0"/>
              <a:t>life</a:t>
            </a:r>
            <a:r>
              <a:rPr lang="mk-MK" dirty="0" smtClean="0"/>
              <a:t>.</a:t>
            </a:r>
            <a:endParaRPr lang="mk-M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err="1" smtClean="0"/>
              <a:t>The</a:t>
            </a:r>
            <a:r>
              <a:rPr lang="mk-MK" dirty="0" smtClean="0"/>
              <a:t> </a:t>
            </a:r>
            <a:r>
              <a:rPr lang="mk-MK" dirty="0" err="1" smtClean="0"/>
              <a:t>art</a:t>
            </a:r>
            <a:r>
              <a:rPr lang="mk-MK" dirty="0" smtClean="0"/>
              <a:t> </a:t>
            </a:r>
            <a:r>
              <a:rPr lang="mk-MK" dirty="0" err="1" smtClean="0"/>
              <a:t>of</a:t>
            </a:r>
            <a:r>
              <a:rPr lang="mk-MK" dirty="0" smtClean="0"/>
              <a:t> </a:t>
            </a:r>
            <a:r>
              <a:rPr lang="mk-MK" dirty="0" err="1" smtClean="0"/>
              <a:t>choral</a:t>
            </a:r>
            <a:r>
              <a:rPr lang="mk-MK" dirty="0" smtClean="0"/>
              <a:t> </a:t>
            </a:r>
            <a:r>
              <a:rPr lang="mk-MK" dirty="0" err="1" smtClean="0"/>
              <a:t>conducting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mk-MK" dirty="0" err="1" smtClean="0"/>
              <a:t>any</a:t>
            </a:r>
            <a:r>
              <a:rPr lang="mk-MK" dirty="0" smtClean="0"/>
              <a:t> </a:t>
            </a:r>
            <a:r>
              <a:rPr lang="mk-MK" dirty="0" err="1" smtClean="0"/>
              <a:t>individuals</a:t>
            </a:r>
            <a:r>
              <a:rPr lang="mk-MK" dirty="0" smtClean="0"/>
              <a:t> </a:t>
            </a:r>
            <a:r>
              <a:rPr lang="en-US" dirty="0" smtClean="0"/>
              <a:t>deserve credit for that, 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mk-MK" dirty="0" err="1" smtClean="0"/>
              <a:t>prominent</a:t>
            </a:r>
            <a:r>
              <a:rPr lang="mk-MK" dirty="0" smtClean="0"/>
              <a:t> </a:t>
            </a:r>
            <a:r>
              <a:rPr lang="en-US" dirty="0" smtClean="0"/>
              <a:t>place is for the </a:t>
            </a:r>
            <a:r>
              <a:rPr lang="mk-MK" dirty="0" err="1" smtClean="0"/>
              <a:t>composer</a:t>
            </a:r>
            <a:r>
              <a:rPr lang="mk-MK" dirty="0" smtClean="0"/>
              <a:t> </a:t>
            </a:r>
            <a:r>
              <a:rPr lang="mk-MK" dirty="0" err="1" smtClean="0"/>
              <a:t>and</a:t>
            </a:r>
            <a:r>
              <a:rPr lang="mk-MK" dirty="0" smtClean="0"/>
              <a:t> </a:t>
            </a:r>
            <a:r>
              <a:rPr lang="en-US" dirty="0" smtClean="0"/>
              <a:t>choir </a:t>
            </a:r>
            <a:r>
              <a:rPr lang="mk-MK" dirty="0" err="1" smtClean="0"/>
              <a:t>conductor</a:t>
            </a:r>
            <a:r>
              <a:rPr lang="mk-MK" dirty="0" smtClean="0"/>
              <a:t> </a:t>
            </a:r>
            <a:r>
              <a:rPr lang="mk-MK" dirty="0" err="1" smtClean="0"/>
              <a:t>Atanas</a:t>
            </a:r>
            <a:r>
              <a:rPr lang="mk-MK" dirty="0" smtClean="0"/>
              <a:t> </a:t>
            </a:r>
            <a:r>
              <a:rPr lang="mk-MK" dirty="0" err="1" smtClean="0"/>
              <a:t>Badev</a:t>
            </a:r>
            <a:r>
              <a:rPr lang="en-US" dirty="0" smtClean="0"/>
              <a:t> (1860-1908),</a:t>
            </a:r>
          </a:p>
          <a:p>
            <a:r>
              <a:rPr lang="en-US" dirty="0" smtClean="0"/>
              <a:t>Studied music in Moscow, </a:t>
            </a:r>
            <a:r>
              <a:rPr lang="en-US" dirty="0" err="1" smtClean="0"/>
              <a:t>St.Peterburg,under</a:t>
            </a:r>
            <a:r>
              <a:rPr lang="en-US" dirty="0" smtClean="0"/>
              <a:t> the influence of </a:t>
            </a:r>
            <a:r>
              <a:rPr lang="en-US" dirty="0" err="1" smtClean="0"/>
              <a:t>N.R.Korsakov</a:t>
            </a:r>
            <a:r>
              <a:rPr lang="en-US" dirty="0" smtClean="0"/>
              <a:t>,</a:t>
            </a:r>
          </a:p>
          <a:p>
            <a:r>
              <a:rPr lang="en-US" dirty="0" smtClean="0"/>
              <a:t>Choral adaptations of folk and children’s song,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Liturgyof</a:t>
            </a:r>
            <a:r>
              <a:rPr lang="en-US" dirty="0" smtClean="0"/>
              <a:t> </a:t>
            </a:r>
            <a:r>
              <a:rPr lang="en-US" dirty="0" err="1" smtClean="0"/>
              <a:t>st</a:t>
            </a:r>
            <a:r>
              <a:rPr lang="en-US" dirty="0" smtClean="0"/>
              <a:t>. John Chrysostom.</a:t>
            </a:r>
            <a:endParaRPr lang="mk-M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err="1" smtClean="0"/>
              <a:t>The</a:t>
            </a:r>
            <a:r>
              <a:rPr lang="mk-MK" dirty="0" smtClean="0"/>
              <a:t> </a:t>
            </a:r>
            <a:r>
              <a:rPr lang="mk-MK" dirty="0" err="1" smtClean="0"/>
              <a:t>art</a:t>
            </a:r>
            <a:r>
              <a:rPr lang="mk-MK" dirty="0" smtClean="0"/>
              <a:t> </a:t>
            </a:r>
            <a:r>
              <a:rPr lang="mk-MK" dirty="0" err="1" smtClean="0"/>
              <a:t>of</a:t>
            </a:r>
            <a:r>
              <a:rPr lang="mk-MK" dirty="0" smtClean="0"/>
              <a:t> </a:t>
            </a:r>
            <a:r>
              <a:rPr lang="mk-MK" dirty="0" err="1" smtClean="0"/>
              <a:t>choral</a:t>
            </a:r>
            <a:r>
              <a:rPr lang="mk-MK" dirty="0" smtClean="0"/>
              <a:t> </a:t>
            </a:r>
            <a:r>
              <a:rPr lang="mk-MK" dirty="0" err="1" smtClean="0"/>
              <a:t>conducting</a:t>
            </a:r>
            <a:r>
              <a:rPr lang="en-US" dirty="0" smtClean="0"/>
              <a:t> 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XX century </a:t>
            </a:r>
            <a:r>
              <a:rPr lang="en-US" dirty="0" smtClean="0"/>
              <a:t>t</a:t>
            </a:r>
            <a:r>
              <a:rPr lang="mk-MK" dirty="0" err="1" smtClean="0"/>
              <a:t>he</a:t>
            </a:r>
            <a:r>
              <a:rPr lang="mk-MK" dirty="0" smtClean="0"/>
              <a:t> </a:t>
            </a:r>
            <a:r>
              <a:rPr lang="mk-MK" dirty="0" err="1" smtClean="0"/>
              <a:t>number</a:t>
            </a:r>
            <a:r>
              <a:rPr lang="mk-MK" dirty="0" smtClean="0"/>
              <a:t> </a:t>
            </a:r>
            <a:r>
              <a:rPr lang="mk-MK" dirty="0" err="1" smtClean="0"/>
              <a:t>of</a:t>
            </a:r>
            <a:r>
              <a:rPr lang="mk-MK" dirty="0" smtClean="0"/>
              <a:t> </a:t>
            </a:r>
            <a:r>
              <a:rPr lang="mk-MK" dirty="0" err="1" smtClean="0"/>
              <a:t>choirs</a:t>
            </a:r>
            <a:r>
              <a:rPr lang="mk-MK" dirty="0" smtClean="0"/>
              <a:t> </a:t>
            </a:r>
            <a:r>
              <a:rPr lang="mk-MK" dirty="0" err="1" smtClean="0"/>
              <a:t>increases</a:t>
            </a:r>
            <a:r>
              <a:rPr lang="en-US" dirty="0" smtClean="0"/>
              <a:t>,</a:t>
            </a:r>
          </a:p>
          <a:p>
            <a:r>
              <a:rPr lang="en-US" dirty="0" smtClean="0"/>
              <a:t>Especially </a:t>
            </a:r>
            <a:r>
              <a:rPr lang="mk-MK" dirty="0" err="1" smtClean="0"/>
              <a:t>between</a:t>
            </a:r>
            <a:r>
              <a:rPr lang="mk-MK" dirty="0" smtClean="0"/>
              <a:t> </a:t>
            </a:r>
            <a:r>
              <a:rPr lang="mk-MK" dirty="0" err="1" smtClean="0"/>
              <a:t>the</a:t>
            </a:r>
            <a:r>
              <a:rPr lang="mk-MK" dirty="0" smtClean="0"/>
              <a:t> </a:t>
            </a:r>
            <a:r>
              <a:rPr lang="mk-MK" dirty="0" err="1" smtClean="0"/>
              <a:t>two</a:t>
            </a:r>
            <a:r>
              <a:rPr lang="mk-MK" dirty="0" smtClean="0"/>
              <a:t> </a:t>
            </a:r>
            <a:r>
              <a:rPr lang="mk-MK" dirty="0" err="1" smtClean="0"/>
              <a:t>world</a:t>
            </a:r>
            <a:r>
              <a:rPr lang="mk-MK" dirty="0" smtClean="0"/>
              <a:t> </a:t>
            </a:r>
            <a:r>
              <a:rPr lang="mk-MK" dirty="0" err="1" smtClean="0"/>
              <a:t>wars</a:t>
            </a:r>
            <a:r>
              <a:rPr lang="mk-MK" dirty="0" smtClean="0"/>
              <a:t>, </a:t>
            </a:r>
            <a:r>
              <a:rPr lang="mk-MK" dirty="0" err="1" smtClean="0"/>
              <a:t>mainly</a:t>
            </a:r>
            <a:r>
              <a:rPr lang="mk-MK" dirty="0" smtClean="0"/>
              <a:t> </a:t>
            </a:r>
            <a:r>
              <a:rPr lang="mk-MK" dirty="0" err="1" smtClean="0"/>
              <a:t>because</a:t>
            </a:r>
            <a:r>
              <a:rPr lang="mk-MK" dirty="0" smtClean="0"/>
              <a:t> </a:t>
            </a:r>
            <a:r>
              <a:rPr lang="mk-MK" dirty="0" err="1" smtClean="0"/>
              <a:t>of</a:t>
            </a:r>
            <a:r>
              <a:rPr lang="mk-MK" dirty="0" smtClean="0"/>
              <a:t> </a:t>
            </a:r>
            <a:r>
              <a:rPr lang="mk-MK" dirty="0" err="1" smtClean="0"/>
              <a:t>the</a:t>
            </a:r>
            <a:r>
              <a:rPr lang="mk-MK" dirty="0" smtClean="0"/>
              <a:t> </a:t>
            </a:r>
            <a:r>
              <a:rPr lang="mk-MK" dirty="0" err="1" smtClean="0"/>
              <a:t>possibility</a:t>
            </a:r>
            <a:r>
              <a:rPr lang="mk-MK" dirty="0" smtClean="0"/>
              <a:t> </a:t>
            </a:r>
            <a:r>
              <a:rPr lang="en-US" dirty="0" smtClean="0"/>
              <a:t>to</a:t>
            </a:r>
            <a:r>
              <a:rPr lang="mk-MK" dirty="0" smtClean="0"/>
              <a:t> </a:t>
            </a:r>
            <a:r>
              <a:rPr lang="mk-MK" dirty="0" err="1" smtClean="0"/>
              <a:t>perform</a:t>
            </a:r>
            <a:r>
              <a:rPr lang="mk-MK" dirty="0" smtClean="0"/>
              <a:t> </a:t>
            </a:r>
            <a:r>
              <a:rPr lang="mk-MK" dirty="0" err="1" smtClean="0"/>
              <a:t>harmonized</a:t>
            </a:r>
            <a:r>
              <a:rPr lang="mk-MK" dirty="0" smtClean="0"/>
              <a:t> </a:t>
            </a:r>
            <a:r>
              <a:rPr lang="mk-MK" dirty="0" err="1" smtClean="0"/>
              <a:t>Macedonian</a:t>
            </a:r>
            <a:r>
              <a:rPr lang="mk-MK" dirty="0" smtClean="0"/>
              <a:t> </a:t>
            </a:r>
            <a:r>
              <a:rPr lang="mk-MK" dirty="0" err="1" smtClean="0"/>
              <a:t>folk</a:t>
            </a:r>
            <a:r>
              <a:rPr lang="mk-MK" dirty="0" smtClean="0"/>
              <a:t> </a:t>
            </a:r>
            <a:r>
              <a:rPr lang="mk-MK" dirty="0" err="1" smtClean="0"/>
              <a:t>songs</a:t>
            </a:r>
            <a:r>
              <a:rPr lang="en-US" dirty="0" smtClean="0"/>
              <a:t>,</a:t>
            </a:r>
            <a:r>
              <a:rPr lang="mk-MK" dirty="0" smtClean="0"/>
              <a:t> </a:t>
            </a:r>
            <a:endParaRPr lang="en-US" dirty="0" smtClean="0"/>
          </a:p>
          <a:p>
            <a:r>
              <a:rPr lang="en-US" dirty="0" smtClean="0"/>
              <a:t>Singing on</a:t>
            </a:r>
            <a:r>
              <a:rPr lang="mk-MK" dirty="0" smtClean="0"/>
              <a:t> </a:t>
            </a:r>
            <a:r>
              <a:rPr lang="en-US" dirty="0" smtClean="0"/>
              <a:t>native language</a:t>
            </a:r>
            <a:r>
              <a:rPr lang="mk-MK" dirty="0" smtClean="0"/>
              <a:t>, </a:t>
            </a:r>
            <a:r>
              <a:rPr lang="mk-MK" dirty="0" err="1" smtClean="0"/>
              <a:t>which</a:t>
            </a:r>
            <a:r>
              <a:rPr lang="mk-MK" dirty="0" smtClean="0"/>
              <a:t> </a:t>
            </a:r>
            <a:r>
              <a:rPr lang="mk-MK" dirty="0" err="1" smtClean="0"/>
              <a:t>is</a:t>
            </a:r>
            <a:r>
              <a:rPr lang="mk-MK" dirty="0" smtClean="0"/>
              <a:t> </a:t>
            </a:r>
            <a:r>
              <a:rPr lang="mk-MK" dirty="0" err="1" smtClean="0"/>
              <a:t>banned</a:t>
            </a:r>
            <a:r>
              <a:rPr lang="mk-MK" dirty="0" smtClean="0"/>
              <a:t> </a:t>
            </a:r>
            <a:r>
              <a:rPr lang="mk-MK" dirty="0" err="1" smtClean="0"/>
              <a:t>in</a:t>
            </a:r>
            <a:r>
              <a:rPr lang="mk-MK" dirty="0" smtClean="0"/>
              <a:t> </a:t>
            </a:r>
            <a:r>
              <a:rPr lang="mk-MK" dirty="0" err="1" smtClean="0"/>
              <a:t>other</a:t>
            </a:r>
            <a:r>
              <a:rPr lang="mk-MK" dirty="0" smtClean="0"/>
              <a:t> </a:t>
            </a:r>
            <a:r>
              <a:rPr lang="mk-MK" dirty="0" err="1" smtClean="0"/>
              <a:t>spheres</a:t>
            </a:r>
            <a:r>
              <a:rPr lang="mk-MK" dirty="0" smtClean="0"/>
              <a:t> </a:t>
            </a:r>
            <a:r>
              <a:rPr lang="mk-MK" dirty="0" err="1" smtClean="0"/>
              <a:t>of</a:t>
            </a:r>
            <a:r>
              <a:rPr lang="mk-MK" dirty="0" smtClean="0"/>
              <a:t> </a:t>
            </a:r>
            <a:r>
              <a:rPr lang="mk-MK" dirty="0" err="1" smtClean="0"/>
              <a:t>public</a:t>
            </a:r>
            <a:r>
              <a:rPr lang="mk-MK" dirty="0" smtClean="0"/>
              <a:t> </a:t>
            </a:r>
            <a:r>
              <a:rPr lang="mk-MK" dirty="0" err="1" smtClean="0"/>
              <a:t>life</a:t>
            </a:r>
            <a:endParaRPr lang="mk-M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</a:t>
            </a:r>
            <a:r>
              <a:rPr lang="mk-MK" dirty="0" err="1" smtClean="0"/>
              <a:t>he</a:t>
            </a:r>
            <a:r>
              <a:rPr lang="mk-MK" dirty="0" smtClean="0"/>
              <a:t> </a:t>
            </a:r>
            <a:r>
              <a:rPr lang="mk-MK" dirty="0" err="1" smtClean="0"/>
              <a:t>rise</a:t>
            </a:r>
            <a:r>
              <a:rPr lang="mk-MK" dirty="0" smtClean="0"/>
              <a:t> </a:t>
            </a:r>
            <a:r>
              <a:rPr lang="mk-MK" dirty="0" err="1" smtClean="0"/>
              <a:t>of</a:t>
            </a:r>
            <a:r>
              <a:rPr lang="mk-MK" dirty="0" smtClean="0"/>
              <a:t> </a:t>
            </a:r>
            <a:r>
              <a:rPr lang="en-US" dirty="0" err="1" smtClean="0"/>
              <a:t>choiral</a:t>
            </a:r>
            <a:r>
              <a:rPr lang="en-US" dirty="0" smtClean="0"/>
              <a:t> art works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mk-MK" dirty="0" err="1" smtClean="0"/>
              <a:t>first</a:t>
            </a:r>
            <a:r>
              <a:rPr lang="mk-MK" dirty="0" smtClean="0"/>
              <a:t> </a:t>
            </a:r>
            <a:r>
              <a:rPr lang="mk-MK" dirty="0" err="1" smtClean="0"/>
              <a:t>generation</a:t>
            </a:r>
            <a:r>
              <a:rPr lang="mk-MK" dirty="0" smtClean="0"/>
              <a:t> </a:t>
            </a:r>
            <a:r>
              <a:rPr lang="mk-MK" dirty="0" err="1" smtClean="0"/>
              <a:t>of</a:t>
            </a:r>
            <a:r>
              <a:rPr lang="mk-MK" dirty="0" smtClean="0"/>
              <a:t> </a:t>
            </a:r>
            <a:r>
              <a:rPr lang="en-US" dirty="0" smtClean="0"/>
              <a:t>educated musicians </a:t>
            </a:r>
            <a:r>
              <a:rPr lang="mk-MK" dirty="0" err="1" smtClean="0"/>
              <a:t>composers</a:t>
            </a:r>
            <a:endParaRPr lang="en-US" dirty="0" smtClean="0"/>
          </a:p>
          <a:p>
            <a:r>
              <a:rPr lang="mk-MK" dirty="0" smtClean="0"/>
              <a:t> </a:t>
            </a:r>
            <a:r>
              <a:rPr lang="en-US" dirty="0" smtClean="0"/>
              <a:t>A</a:t>
            </a:r>
            <a:r>
              <a:rPr lang="mk-MK" dirty="0" err="1" smtClean="0"/>
              <a:t>lso</a:t>
            </a:r>
            <a:r>
              <a:rPr lang="mk-MK" dirty="0" smtClean="0"/>
              <a:t> </a:t>
            </a:r>
            <a:r>
              <a:rPr lang="mk-MK" dirty="0" err="1" smtClean="0"/>
              <a:t>as</a:t>
            </a:r>
            <a:r>
              <a:rPr lang="mk-MK" dirty="0" smtClean="0"/>
              <a:t> </a:t>
            </a:r>
            <a:r>
              <a:rPr lang="mk-MK" dirty="0" err="1" smtClean="0"/>
              <a:t>choral</a:t>
            </a:r>
            <a:r>
              <a:rPr lang="mk-MK" dirty="0" smtClean="0"/>
              <a:t> </a:t>
            </a:r>
            <a:r>
              <a:rPr lang="mk-MK" dirty="0" err="1" smtClean="0"/>
              <a:t>conductors</a:t>
            </a:r>
            <a:r>
              <a:rPr lang="mk-MK" dirty="0" smtClean="0"/>
              <a:t>: </a:t>
            </a:r>
            <a:r>
              <a:rPr lang="mk-MK" dirty="0" err="1" smtClean="0"/>
              <a:t>Ste</a:t>
            </a:r>
            <a:r>
              <a:rPr lang="en-US" dirty="0" err="1" smtClean="0"/>
              <a:t>fa</a:t>
            </a:r>
            <a:r>
              <a:rPr lang="mk-MK" dirty="0" smtClean="0"/>
              <a:t>n </a:t>
            </a:r>
            <a:r>
              <a:rPr lang="mk-MK" dirty="0" err="1" smtClean="0"/>
              <a:t>Gajdov</a:t>
            </a:r>
            <a:r>
              <a:rPr lang="en-US" dirty="0" smtClean="0"/>
              <a:t>,</a:t>
            </a:r>
            <a:r>
              <a:rPr lang="mk-MK" dirty="0" smtClean="0"/>
              <a:t> </a:t>
            </a:r>
            <a:r>
              <a:rPr lang="mk-MK" dirty="0" err="1" smtClean="0"/>
              <a:t>Trajko</a:t>
            </a:r>
            <a:r>
              <a:rPr lang="mk-MK" dirty="0" smtClean="0"/>
              <a:t> </a:t>
            </a:r>
            <a:r>
              <a:rPr lang="mk-MK" dirty="0" err="1" smtClean="0"/>
              <a:t>Prokopiev</a:t>
            </a:r>
            <a:r>
              <a:rPr lang="mk-MK" dirty="0" smtClean="0"/>
              <a:t>, </a:t>
            </a:r>
            <a:r>
              <a:rPr lang="mk-MK" dirty="0" err="1" smtClean="0"/>
              <a:t>Todor</a:t>
            </a:r>
            <a:r>
              <a:rPr lang="mk-MK" dirty="0" smtClean="0"/>
              <a:t> </a:t>
            </a:r>
            <a:r>
              <a:rPr lang="mk-MK" dirty="0" err="1" smtClean="0"/>
              <a:t>Skalovski</a:t>
            </a:r>
            <a:r>
              <a:rPr lang="en-US" dirty="0" smtClean="0"/>
              <a:t>,</a:t>
            </a:r>
            <a:endParaRPr lang="en-US" dirty="0" smtClean="0"/>
          </a:p>
          <a:p>
            <a:r>
              <a:rPr lang="en-US" dirty="0" smtClean="0"/>
              <a:t>Their </a:t>
            </a:r>
            <a:r>
              <a:rPr lang="mk-MK" dirty="0" err="1" smtClean="0"/>
              <a:t>choral</a:t>
            </a:r>
            <a:r>
              <a:rPr lang="mk-MK" dirty="0" smtClean="0"/>
              <a:t> </a:t>
            </a:r>
            <a:r>
              <a:rPr lang="mk-MK" dirty="0" err="1" smtClean="0"/>
              <a:t>work</a:t>
            </a:r>
            <a:r>
              <a:rPr lang="en-US" dirty="0" smtClean="0"/>
              <a:t>s</a:t>
            </a:r>
            <a:r>
              <a:rPr lang="mk-MK" dirty="0" smtClean="0"/>
              <a:t> </a:t>
            </a:r>
            <a:r>
              <a:rPr lang="mk-MK" dirty="0" err="1" smtClean="0"/>
              <a:t>inspired</a:t>
            </a:r>
            <a:r>
              <a:rPr lang="mk-MK" dirty="0" smtClean="0"/>
              <a:t> </a:t>
            </a:r>
            <a:r>
              <a:rPr lang="mk-MK" dirty="0" err="1" smtClean="0"/>
              <a:t>by</a:t>
            </a:r>
            <a:r>
              <a:rPr lang="mk-MK" dirty="0" smtClean="0"/>
              <a:t> </a:t>
            </a:r>
            <a:r>
              <a:rPr lang="mk-MK" dirty="0" err="1" smtClean="0"/>
              <a:t>the</a:t>
            </a:r>
            <a:r>
              <a:rPr lang="mk-MK" dirty="0" smtClean="0"/>
              <a:t> </a:t>
            </a:r>
            <a:r>
              <a:rPr lang="en-US" dirty="0" smtClean="0"/>
              <a:t>treasury </a:t>
            </a:r>
            <a:r>
              <a:rPr lang="mk-MK" dirty="0" err="1" smtClean="0"/>
              <a:t>of</a:t>
            </a:r>
            <a:r>
              <a:rPr lang="mk-MK" dirty="0" smtClean="0"/>
              <a:t> </a:t>
            </a:r>
            <a:r>
              <a:rPr lang="mk-MK" dirty="0" err="1" smtClean="0"/>
              <a:t>folk</a:t>
            </a:r>
            <a:r>
              <a:rPr lang="mk-MK" dirty="0" smtClean="0"/>
              <a:t> </a:t>
            </a:r>
            <a:r>
              <a:rPr lang="mk-MK" dirty="0" err="1" smtClean="0"/>
              <a:t>melody</a:t>
            </a:r>
            <a:r>
              <a:rPr lang="mk-MK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and contribute </a:t>
            </a:r>
            <a:r>
              <a:rPr lang="en-US" dirty="0" smtClean="0"/>
              <a:t>in the </a:t>
            </a:r>
            <a:r>
              <a:rPr lang="mk-MK" dirty="0" err="1" smtClean="0"/>
              <a:t>prosperity</a:t>
            </a:r>
            <a:r>
              <a:rPr lang="mk-MK" dirty="0" smtClean="0"/>
              <a:t> </a:t>
            </a:r>
            <a:r>
              <a:rPr lang="en-US" dirty="0" smtClean="0"/>
              <a:t>of </a:t>
            </a:r>
            <a:r>
              <a:rPr lang="mk-MK" dirty="0" err="1" smtClean="0"/>
              <a:t>Macedonian</a:t>
            </a:r>
            <a:r>
              <a:rPr lang="mk-MK" dirty="0" smtClean="0"/>
              <a:t> </a:t>
            </a:r>
            <a:r>
              <a:rPr lang="mk-MK" dirty="0" err="1" smtClean="0"/>
              <a:t>music</a:t>
            </a:r>
            <a:r>
              <a:rPr lang="mk-MK" dirty="0" smtClean="0"/>
              <a:t> </a:t>
            </a:r>
            <a:r>
              <a:rPr lang="en-US" dirty="0" smtClean="0"/>
              <a:t>culture,</a:t>
            </a:r>
          </a:p>
          <a:p>
            <a:r>
              <a:rPr lang="en-US" dirty="0" smtClean="0"/>
              <a:t>A</a:t>
            </a:r>
            <a:r>
              <a:rPr lang="mk-MK" dirty="0" err="1" smtClean="0"/>
              <a:t>fter</a:t>
            </a:r>
            <a:r>
              <a:rPr lang="mk-MK" dirty="0" smtClean="0"/>
              <a:t> </a:t>
            </a:r>
            <a:r>
              <a:rPr lang="en-US" dirty="0" smtClean="0"/>
              <a:t>the Second world war initiate </a:t>
            </a:r>
            <a:r>
              <a:rPr lang="mk-MK" dirty="0" err="1" smtClean="0"/>
              <a:t>forming</a:t>
            </a:r>
            <a:r>
              <a:rPr lang="mk-MK" dirty="0" smtClean="0"/>
              <a:t> </a:t>
            </a:r>
            <a:r>
              <a:rPr lang="en-US" dirty="0" smtClean="0"/>
              <a:t>of </a:t>
            </a:r>
            <a:r>
              <a:rPr lang="mk-MK" dirty="0" err="1" smtClean="0"/>
              <a:t>the</a:t>
            </a:r>
            <a:r>
              <a:rPr lang="mk-MK" dirty="0" smtClean="0"/>
              <a:t> </a:t>
            </a:r>
            <a:r>
              <a:rPr lang="mk-MK" dirty="0" err="1" smtClean="0"/>
              <a:t>first</a:t>
            </a:r>
            <a:r>
              <a:rPr lang="mk-MK" dirty="0" smtClean="0"/>
              <a:t> </a:t>
            </a:r>
            <a:r>
              <a:rPr lang="mk-MK" dirty="0" err="1" smtClean="0"/>
              <a:t>professional</a:t>
            </a:r>
            <a:r>
              <a:rPr lang="mk-MK" dirty="0" smtClean="0"/>
              <a:t> </a:t>
            </a:r>
            <a:r>
              <a:rPr lang="mk-MK" dirty="0" err="1" smtClean="0"/>
              <a:t>choirs</a:t>
            </a:r>
            <a:r>
              <a:rPr lang="mk-MK" dirty="0" smtClean="0"/>
              <a:t>,</a:t>
            </a:r>
            <a:endParaRPr lang="en-US" dirty="0" smtClean="0"/>
          </a:p>
          <a:p>
            <a:r>
              <a:rPr lang="mk-MK" dirty="0" smtClean="0"/>
              <a:t> </a:t>
            </a:r>
            <a:r>
              <a:rPr lang="en-US" dirty="0" smtClean="0"/>
              <a:t>T</a:t>
            </a:r>
            <a:r>
              <a:rPr lang="en-US" dirty="0" smtClean="0"/>
              <a:t>he</a:t>
            </a:r>
            <a:r>
              <a:rPr lang="mk-MK" dirty="0" smtClean="0"/>
              <a:t> </a:t>
            </a:r>
            <a:r>
              <a:rPr lang="mk-MK" dirty="0" err="1" smtClean="0"/>
              <a:t>chorus</a:t>
            </a:r>
            <a:r>
              <a:rPr lang="mk-MK" dirty="0" smtClean="0"/>
              <a:t> </a:t>
            </a:r>
            <a:r>
              <a:rPr lang="mk-MK" dirty="0" err="1" smtClean="0"/>
              <a:t>of</a:t>
            </a:r>
            <a:r>
              <a:rPr lang="mk-MK" dirty="0" smtClean="0"/>
              <a:t> </a:t>
            </a:r>
            <a:r>
              <a:rPr lang="mk-MK" dirty="0" err="1" smtClean="0"/>
              <a:t>Radio</a:t>
            </a:r>
            <a:r>
              <a:rPr lang="mk-MK" dirty="0" smtClean="0"/>
              <a:t> </a:t>
            </a:r>
            <a:r>
              <a:rPr lang="mk-MK" dirty="0" err="1" smtClean="0"/>
              <a:t>Skopje</a:t>
            </a:r>
            <a:r>
              <a:rPr lang="mk-MK" dirty="0" smtClean="0"/>
              <a:t>, (1946)</a:t>
            </a:r>
            <a:r>
              <a:rPr lang="en-US" dirty="0" smtClean="0"/>
              <a:t>,</a:t>
            </a:r>
            <a:r>
              <a:rPr lang="mk-MK" dirty="0" smtClean="0"/>
              <a:t> </a:t>
            </a:r>
            <a:r>
              <a:rPr lang="mk-MK" dirty="0" err="1" smtClean="0"/>
              <a:t>as</a:t>
            </a:r>
            <a:r>
              <a:rPr lang="mk-MK" dirty="0" smtClean="0"/>
              <a:t> a </a:t>
            </a:r>
            <a:r>
              <a:rPr lang="en-US" dirty="0" smtClean="0"/>
              <a:t>driving power </a:t>
            </a:r>
            <a:r>
              <a:rPr lang="mk-MK" dirty="0" err="1" smtClean="0"/>
              <a:t>for</a:t>
            </a:r>
            <a:r>
              <a:rPr lang="mk-MK" dirty="0" smtClean="0"/>
              <a:t> </a:t>
            </a:r>
            <a:r>
              <a:rPr lang="mk-MK" dirty="0" err="1" smtClean="0"/>
              <a:t>the</a:t>
            </a:r>
            <a:r>
              <a:rPr lang="mk-MK" dirty="0" smtClean="0"/>
              <a:t> </a:t>
            </a:r>
            <a:r>
              <a:rPr lang="mk-MK" dirty="0" err="1" smtClean="0"/>
              <a:t>development</a:t>
            </a:r>
            <a:r>
              <a:rPr lang="mk-MK" dirty="0" smtClean="0"/>
              <a:t> </a:t>
            </a:r>
            <a:r>
              <a:rPr lang="mk-MK" dirty="0" err="1" smtClean="0"/>
              <a:t>and</a:t>
            </a:r>
            <a:r>
              <a:rPr lang="mk-MK" dirty="0" smtClean="0"/>
              <a:t> </a:t>
            </a:r>
            <a:r>
              <a:rPr lang="mk-MK" dirty="0" err="1" smtClean="0"/>
              <a:t>promoting</a:t>
            </a:r>
            <a:r>
              <a:rPr lang="mk-MK" dirty="0" smtClean="0"/>
              <a:t> </a:t>
            </a:r>
            <a:r>
              <a:rPr lang="en-US" dirty="0" smtClean="0"/>
              <a:t>of the </a:t>
            </a:r>
            <a:r>
              <a:rPr lang="mk-MK" dirty="0" err="1" smtClean="0"/>
              <a:t>choral</a:t>
            </a:r>
            <a:r>
              <a:rPr lang="mk-MK" dirty="0" smtClean="0"/>
              <a:t> </a:t>
            </a:r>
            <a:r>
              <a:rPr lang="mk-MK" dirty="0" err="1" smtClean="0"/>
              <a:t>works</a:t>
            </a:r>
            <a:r>
              <a:rPr lang="en-US" dirty="0" smtClean="0"/>
              <a:t>.</a:t>
            </a:r>
            <a:endParaRPr lang="mk-M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mk-MK" dirty="0" err="1" smtClean="0"/>
              <a:t>choral</a:t>
            </a:r>
            <a:r>
              <a:rPr lang="mk-MK" dirty="0" smtClean="0"/>
              <a:t> </a:t>
            </a:r>
            <a:r>
              <a:rPr lang="en-US" dirty="0" smtClean="0"/>
              <a:t>conducting </a:t>
            </a:r>
            <a:r>
              <a:rPr lang="mk-MK" dirty="0" err="1" smtClean="0"/>
              <a:t>art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</a:t>
            </a:r>
            <a:r>
              <a:rPr lang="mk-MK" dirty="0" err="1" smtClean="0"/>
              <a:t>ontinues</a:t>
            </a:r>
            <a:r>
              <a:rPr lang="mk-MK" dirty="0" smtClean="0"/>
              <a:t> </a:t>
            </a:r>
            <a:r>
              <a:rPr lang="mk-MK" dirty="0" err="1" smtClean="0"/>
              <a:t>through</a:t>
            </a:r>
            <a:r>
              <a:rPr lang="mk-MK" dirty="0" smtClean="0"/>
              <a:t> </a:t>
            </a:r>
            <a:r>
              <a:rPr lang="mk-MK" dirty="0" err="1" smtClean="0"/>
              <a:t>the</a:t>
            </a:r>
            <a:r>
              <a:rPr lang="mk-MK" dirty="0" smtClean="0"/>
              <a:t> </a:t>
            </a:r>
            <a:r>
              <a:rPr lang="mk-MK" dirty="0" err="1" smtClean="0"/>
              <a:t>work</a:t>
            </a:r>
            <a:r>
              <a:rPr lang="mk-MK" dirty="0" smtClean="0"/>
              <a:t> </a:t>
            </a:r>
            <a:r>
              <a:rPr lang="mk-MK" dirty="0" err="1" smtClean="0"/>
              <a:t>of</a:t>
            </a:r>
            <a:r>
              <a:rPr lang="mk-MK" dirty="0" smtClean="0"/>
              <a:t> </a:t>
            </a:r>
            <a:r>
              <a:rPr lang="mk-MK" dirty="0" err="1" smtClean="0"/>
              <a:t>professional</a:t>
            </a:r>
            <a:r>
              <a:rPr lang="mk-MK" dirty="0" smtClean="0"/>
              <a:t> </a:t>
            </a:r>
            <a:r>
              <a:rPr lang="mk-MK" dirty="0" err="1" smtClean="0"/>
              <a:t>choral</a:t>
            </a:r>
            <a:r>
              <a:rPr lang="mk-MK" dirty="0" smtClean="0"/>
              <a:t> </a:t>
            </a:r>
            <a:r>
              <a:rPr lang="mk-MK" dirty="0" err="1" smtClean="0"/>
              <a:t>conductors</a:t>
            </a:r>
            <a:r>
              <a:rPr lang="mk-MK" dirty="0" smtClean="0"/>
              <a:t> </a:t>
            </a:r>
            <a:r>
              <a:rPr lang="mk-MK" dirty="0" err="1" smtClean="0"/>
              <a:t>educated</a:t>
            </a:r>
            <a:r>
              <a:rPr lang="mk-MK" dirty="0" smtClean="0"/>
              <a:t> </a:t>
            </a:r>
            <a:r>
              <a:rPr lang="mk-MK" dirty="0" err="1" smtClean="0"/>
              <a:t>in</a:t>
            </a:r>
            <a:r>
              <a:rPr lang="mk-MK" dirty="0" smtClean="0"/>
              <a:t> </a:t>
            </a:r>
            <a:r>
              <a:rPr lang="en-US" dirty="0" smtClean="0"/>
              <a:t>the surrounding</a:t>
            </a:r>
            <a:r>
              <a:rPr lang="mk-MK" dirty="0" smtClean="0"/>
              <a:t> </a:t>
            </a:r>
            <a:r>
              <a:rPr lang="mk-MK" dirty="0" err="1" smtClean="0"/>
              <a:t>music</a:t>
            </a:r>
            <a:r>
              <a:rPr lang="mk-MK" dirty="0" smtClean="0"/>
              <a:t> </a:t>
            </a:r>
            <a:r>
              <a:rPr lang="en-US" dirty="0" smtClean="0"/>
              <a:t>centers,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most distinguished place is reserved for </a:t>
            </a:r>
            <a:r>
              <a:rPr lang="mk-MK" dirty="0" err="1" smtClean="0"/>
              <a:t>Dragan</a:t>
            </a:r>
            <a:r>
              <a:rPr lang="mk-MK" dirty="0" smtClean="0"/>
              <a:t> </a:t>
            </a:r>
            <a:r>
              <a:rPr lang="mk-MK" dirty="0" err="1" smtClean="0"/>
              <a:t>Shuplevski</a:t>
            </a:r>
            <a:r>
              <a:rPr lang="en-US" dirty="0" smtClean="0"/>
              <a:t>,</a:t>
            </a:r>
          </a:p>
          <a:p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mk-MK" dirty="0" err="1" smtClean="0"/>
              <a:t>establishment</a:t>
            </a:r>
            <a:r>
              <a:rPr lang="mk-MK" dirty="0" smtClean="0"/>
              <a:t> </a:t>
            </a:r>
            <a:r>
              <a:rPr lang="mk-MK" dirty="0" err="1" smtClean="0"/>
              <a:t>of</a:t>
            </a:r>
            <a:r>
              <a:rPr lang="mk-MK" dirty="0" smtClean="0"/>
              <a:t> </a:t>
            </a:r>
            <a:r>
              <a:rPr lang="mk-MK" dirty="0" err="1" smtClean="0"/>
              <a:t>the</a:t>
            </a:r>
            <a:r>
              <a:rPr lang="mk-MK" dirty="0" smtClean="0"/>
              <a:t> </a:t>
            </a:r>
            <a:r>
              <a:rPr lang="en-US" dirty="0" smtClean="0"/>
              <a:t>Faculty of </a:t>
            </a:r>
            <a:r>
              <a:rPr lang="mk-MK" dirty="0" err="1" smtClean="0"/>
              <a:t>Music</a:t>
            </a:r>
            <a:r>
              <a:rPr lang="mk-MK" dirty="0" smtClean="0"/>
              <a:t> </a:t>
            </a:r>
            <a:r>
              <a:rPr lang="en-US" dirty="0" smtClean="0"/>
              <a:t>Art </a:t>
            </a:r>
            <a:r>
              <a:rPr lang="mk-MK" dirty="0" smtClean="0"/>
              <a:t>(1966)</a:t>
            </a:r>
            <a:r>
              <a:rPr lang="en-US" dirty="0" smtClean="0"/>
              <a:t>,</a:t>
            </a:r>
            <a:r>
              <a:rPr lang="mk-MK" dirty="0" smtClean="0"/>
              <a:t> </a:t>
            </a:r>
            <a:r>
              <a:rPr lang="mk-MK" dirty="0" err="1" smtClean="0"/>
              <a:t>sets</a:t>
            </a:r>
            <a:r>
              <a:rPr lang="mk-MK" dirty="0" smtClean="0"/>
              <a:t> </a:t>
            </a:r>
            <a:r>
              <a:rPr lang="mk-MK" dirty="0" err="1" smtClean="0"/>
              <a:t>up</a:t>
            </a:r>
            <a:r>
              <a:rPr lang="mk-MK" dirty="0" smtClean="0"/>
              <a:t> </a:t>
            </a:r>
            <a:r>
              <a:rPr lang="mk-MK" dirty="0" err="1" smtClean="0"/>
              <a:t>and</a:t>
            </a:r>
            <a:r>
              <a:rPr lang="mk-MK" dirty="0" smtClean="0"/>
              <a:t> </a:t>
            </a:r>
            <a:r>
              <a:rPr lang="mk-MK" dirty="0" err="1" smtClean="0"/>
              <a:t>runs</a:t>
            </a:r>
            <a:r>
              <a:rPr lang="mk-MK" dirty="0" smtClean="0"/>
              <a:t> </a:t>
            </a:r>
            <a:r>
              <a:rPr lang="mk-MK" dirty="0" err="1" smtClean="0"/>
              <a:t>choral</a:t>
            </a:r>
            <a:r>
              <a:rPr lang="mk-MK" dirty="0" smtClean="0"/>
              <a:t> </a:t>
            </a:r>
            <a:r>
              <a:rPr lang="mk-MK" dirty="0" err="1" smtClean="0"/>
              <a:t>conductor</a:t>
            </a:r>
            <a:r>
              <a:rPr lang="mk-MK" dirty="0" smtClean="0"/>
              <a:t> </a:t>
            </a:r>
            <a:r>
              <a:rPr lang="en-US" dirty="0" smtClean="0"/>
              <a:t>s</a:t>
            </a:r>
            <a:r>
              <a:rPr lang="mk-MK" dirty="0" err="1" smtClean="0"/>
              <a:t>chool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Todays</a:t>
            </a:r>
            <a:r>
              <a:rPr lang="en-US" dirty="0" smtClean="0"/>
              <a:t> d</a:t>
            </a:r>
            <a:r>
              <a:rPr lang="mk-MK" dirty="0" err="1" smtClean="0"/>
              <a:t>eclining</a:t>
            </a:r>
            <a:r>
              <a:rPr lang="mk-MK" dirty="0" smtClean="0"/>
              <a:t> </a:t>
            </a:r>
            <a:r>
              <a:rPr lang="mk-MK" dirty="0" err="1" smtClean="0"/>
              <a:t>interest</a:t>
            </a:r>
            <a:r>
              <a:rPr lang="mk-MK" dirty="0" smtClean="0"/>
              <a:t> </a:t>
            </a:r>
            <a:r>
              <a:rPr lang="en-US" dirty="0" smtClean="0"/>
              <a:t>in</a:t>
            </a:r>
            <a:r>
              <a:rPr lang="mk-MK" dirty="0" smtClean="0"/>
              <a:t> </a:t>
            </a:r>
            <a:r>
              <a:rPr lang="mk-MK" dirty="0" err="1" smtClean="0"/>
              <a:t>choral</a:t>
            </a:r>
            <a:r>
              <a:rPr lang="mk-MK" dirty="0" smtClean="0"/>
              <a:t> </a:t>
            </a:r>
            <a:r>
              <a:rPr lang="en-US" dirty="0" err="1" smtClean="0"/>
              <a:t>perfoming</a:t>
            </a:r>
            <a:r>
              <a:rPr lang="en-US" dirty="0" smtClean="0"/>
              <a:t> </a:t>
            </a:r>
            <a:r>
              <a:rPr lang="mk-MK" dirty="0" err="1" smtClean="0"/>
              <a:t>art</a:t>
            </a:r>
            <a:r>
              <a:rPr lang="mk-MK" dirty="0" smtClean="0"/>
              <a:t> </a:t>
            </a:r>
            <a:r>
              <a:rPr lang="mk-MK" dirty="0" err="1" smtClean="0"/>
              <a:t>in</a:t>
            </a:r>
            <a:r>
              <a:rPr lang="mk-MK" dirty="0" smtClean="0"/>
              <a:t> </a:t>
            </a:r>
            <a:r>
              <a:rPr lang="en-US" dirty="0" smtClean="0"/>
              <a:t>our </a:t>
            </a:r>
            <a:r>
              <a:rPr lang="mk-MK" dirty="0" err="1" smtClean="0"/>
              <a:t>environment</a:t>
            </a:r>
            <a:r>
              <a:rPr lang="en-US" dirty="0" smtClean="0"/>
              <a:t>.</a:t>
            </a:r>
            <a:endParaRPr lang="en-US" dirty="0" smtClean="0"/>
          </a:p>
          <a:p>
            <a:endParaRPr lang="mk-M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Portray of two choir conductors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only a</a:t>
            </a:r>
            <a:r>
              <a:rPr lang="mk-MK" dirty="0" err="1" smtClean="0"/>
              <a:t>ctive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mk-MK" dirty="0" smtClean="0"/>
              <a:t> </a:t>
            </a:r>
            <a:r>
              <a:rPr lang="mk-MK" dirty="0" err="1" smtClean="0"/>
              <a:t>conductors</a:t>
            </a:r>
            <a:r>
              <a:rPr lang="mk-MK" dirty="0" smtClean="0"/>
              <a:t> </a:t>
            </a:r>
            <a:r>
              <a:rPr lang="en-US" dirty="0" err="1" smtClean="0"/>
              <a:t>Ivica</a:t>
            </a:r>
            <a:r>
              <a:rPr lang="en-US" dirty="0" smtClean="0"/>
              <a:t> </a:t>
            </a:r>
            <a:r>
              <a:rPr lang="mk-MK" dirty="0" err="1" smtClean="0"/>
              <a:t>Zori</a:t>
            </a:r>
            <a:r>
              <a:rPr lang="en-US" dirty="0" smtClean="0"/>
              <a:t>c and </a:t>
            </a:r>
            <a:r>
              <a:rPr lang="mk-MK" dirty="0" err="1" smtClean="0"/>
              <a:t>Saso</a:t>
            </a:r>
            <a:r>
              <a:rPr lang="mk-MK" dirty="0" smtClean="0"/>
              <a:t> </a:t>
            </a:r>
            <a:r>
              <a:rPr lang="mk-MK" dirty="0" err="1" smtClean="0"/>
              <a:t>Tatarchevski</a:t>
            </a:r>
            <a:endParaRPr lang="en-US" dirty="0" smtClean="0"/>
          </a:p>
          <a:p>
            <a:r>
              <a:rPr lang="mk-MK" dirty="0" err="1" smtClean="0"/>
              <a:t>Through</a:t>
            </a:r>
            <a:r>
              <a:rPr lang="mk-MK" dirty="0" smtClean="0"/>
              <a:t> </a:t>
            </a:r>
            <a:r>
              <a:rPr lang="en-US" dirty="0" smtClean="0"/>
              <a:t>the professional</a:t>
            </a:r>
            <a:r>
              <a:rPr lang="mk-MK" dirty="0" smtClean="0"/>
              <a:t> </a:t>
            </a:r>
            <a:r>
              <a:rPr lang="mk-MK" dirty="0" err="1" smtClean="0"/>
              <a:t>approach</a:t>
            </a:r>
            <a:r>
              <a:rPr lang="mk-MK" dirty="0" smtClean="0"/>
              <a:t> </a:t>
            </a:r>
            <a:r>
              <a:rPr lang="mk-MK" dirty="0" err="1" smtClean="0"/>
              <a:t>and</a:t>
            </a:r>
            <a:r>
              <a:rPr lang="mk-MK" dirty="0" smtClean="0"/>
              <a:t> </a:t>
            </a:r>
            <a:r>
              <a:rPr lang="mk-MK" dirty="0" err="1" smtClean="0"/>
              <a:t>enthusiasm</a:t>
            </a:r>
            <a:r>
              <a:rPr lang="mk-MK" dirty="0" smtClean="0"/>
              <a:t> </a:t>
            </a:r>
            <a:r>
              <a:rPr lang="mk-MK" dirty="0" err="1" smtClean="0"/>
              <a:t>they</a:t>
            </a:r>
            <a:r>
              <a:rPr lang="mk-MK" dirty="0" smtClean="0"/>
              <a:t> </a:t>
            </a:r>
            <a:r>
              <a:rPr lang="en-US" dirty="0" smtClean="0"/>
              <a:t>succeed in </a:t>
            </a:r>
            <a:r>
              <a:rPr lang="mk-MK" dirty="0" err="1" smtClean="0"/>
              <a:t>continu</a:t>
            </a:r>
            <a:r>
              <a:rPr lang="en-US" dirty="0" err="1" smtClean="0"/>
              <a:t>ing</a:t>
            </a:r>
            <a:r>
              <a:rPr lang="en-US" dirty="0" smtClean="0"/>
              <a:t> the several decades of </a:t>
            </a:r>
            <a:r>
              <a:rPr lang="mk-MK" dirty="0" err="1" smtClean="0"/>
              <a:t>choral</a:t>
            </a:r>
            <a:r>
              <a:rPr lang="mk-MK" dirty="0" smtClean="0"/>
              <a:t> </a:t>
            </a:r>
            <a:r>
              <a:rPr lang="mk-MK" dirty="0" err="1" smtClean="0"/>
              <a:t>tradition</a:t>
            </a:r>
            <a:r>
              <a:rPr lang="mk-MK" dirty="0" smtClean="0"/>
              <a:t> </a:t>
            </a:r>
            <a:r>
              <a:rPr lang="en-US" dirty="0" smtClean="0"/>
              <a:t>with the </a:t>
            </a:r>
            <a:r>
              <a:rPr lang="mk-MK" dirty="0" err="1" smtClean="0"/>
              <a:t>choral</a:t>
            </a:r>
            <a:r>
              <a:rPr lang="mk-MK" dirty="0" smtClean="0"/>
              <a:t> </a:t>
            </a:r>
            <a:r>
              <a:rPr lang="mk-MK" dirty="0" err="1" smtClean="0"/>
              <a:t>practice</a:t>
            </a:r>
            <a:r>
              <a:rPr lang="mk-MK" dirty="0" smtClean="0"/>
              <a:t> </a:t>
            </a:r>
            <a:r>
              <a:rPr lang="mk-MK" dirty="0" err="1" smtClean="0"/>
              <a:t>and</a:t>
            </a:r>
            <a:r>
              <a:rPr lang="mk-MK" dirty="0" smtClean="0"/>
              <a:t> </a:t>
            </a:r>
            <a:r>
              <a:rPr lang="mk-MK" dirty="0" err="1" smtClean="0"/>
              <a:t>pedagogy</a:t>
            </a:r>
            <a:r>
              <a:rPr lang="en-US" dirty="0" smtClean="0"/>
              <a:t>.</a:t>
            </a:r>
            <a:endParaRPr lang="mk-M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r>
              <a:rPr lang="en-US" dirty="0" err="1" smtClean="0"/>
              <a:t>vica</a:t>
            </a:r>
            <a:r>
              <a:rPr lang="en-US" dirty="0" smtClean="0"/>
              <a:t> </a:t>
            </a:r>
            <a:r>
              <a:rPr lang="en-US" dirty="0" err="1" smtClean="0"/>
              <a:t>Zorik</a:t>
            </a:r>
            <a:r>
              <a:rPr lang="en-US" dirty="0" smtClean="0"/>
              <a:t> (1948-)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Graduated </a:t>
            </a:r>
            <a:r>
              <a:rPr lang="mk-MK" sz="1600" dirty="0" smtClean="0"/>
              <a:t>1973</a:t>
            </a:r>
            <a:r>
              <a:rPr lang="en-US" sz="1600" dirty="0" smtClean="0"/>
              <a:t> at the Faculty of Music in Skopje,</a:t>
            </a:r>
          </a:p>
          <a:p>
            <a:r>
              <a:rPr lang="mk-MK" sz="1600" dirty="0" smtClean="0"/>
              <a:t> </a:t>
            </a:r>
            <a:r>
              <a:rPr lang="en-US" sz="1600" dirty="0" smtClean="0"/>
              <a:t>Well known for the </a:t>
            </a:r>
            <a:r>
              <a:rPr lang="en-US" sz="1600" dirty="0" err="1" smtClean="0"/>
              <a:t>continuty</a:t>
            </a:r>
            <a:r>
              <a:rPr lang="en-US" sz="1600" dirty="0" smtClean="0"/>
              <a:t> of working with the children choir “</a:t>
            </a:r>
            <a:r>
              <a:rPr lang="en-US" sz="1600" dirty="0" err="1" smtClean="0"/>
              <a:t>Lale</a:t>
            </a:r>
            <a:r>
              <a:rPr lang="en-US" sz="1600" dirty="0" smtClean="0"/>
              <a:t>” (1977) and the youth choir “</a:t>
            </a:r>
            <a:r>
              <a:rPr lang="en-US" sz="1600" dirty="0" err="1" smtClean="0"/>
              <a:t>Menada</a:t>
            </a:r>
            <a:r>
              <a:rPr lang="en-US" sz="1600" dirty="0" smtClean="0"/>
              <a:t>”</a:t>
            </a:r>
            <a:r>
              <a:rPr lang="mk-MK" sz="1600" dirty="0" smtClean="0"/>
              <a:t> </a:t>
            </a:r>
            <a:r>
              <a:rPr lang="en-US" sz="1600" dirty="0" smtClean="0"/>
              <a:t>(</a:t>
            </a:r>
            <a:r>
              <a:rPr lang="en-US" sz="1600" dirty="0" smtClean="0"/>
              <a:t>1981</a:t>
            </a:r>
            <a:r>
              <a:rPr lang="en-US" sz="1600" dirty="0" smtClean="0"/>
              <a:t>) until today,</a:t>
            </a:r>
          </a:p>
          <a:p>
            <a:endParaRPr lang="mk-MK" sz="1600" dirty="0" smtClean="0"/>
          </a:p>
          <a:p>
            <a:r>
              <a:rPr lang="en-US" sz="1600" dirty="0" smtClean="0"/>
              <a:t>Working as a professor of choral conducting,</a:t>
            </a:r>
          </a:p>
          <a:p>
            <a:r>
              <a:rPr lang="en-US" sz="1600" dirty="0" smtClean="0"/>
              <a:t>Organized over 1000 concerts with many musicians,</a:t>
            </a:r>
          </a:p>
          <a:p>
            <a:r>
              <a:rPr lang="en-US" sz="1600" dirty="0" smtClean="0"/>
              <a:t>President of the International choir festival “</a:t>
            </a:r>
            <a:r>
              <a:rPr lang="en-US" sz="1600" dirty="0" err="1" smtClean="0"/>
              <a:t>Teho</a:t>
            </a:r>
            <a:r>
              <a:rPr lang="en-US" sz="1600" dirty="0" smtClean="0"/>
              <a:t>”,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	</a:t>
            </a:r>
            <a:endParaRPr lang="mk-MK" sz="1600" dirty="0" smtClean="0"/>
          </a:p>
          <a:p>
            <a:r>
              <a:rPr lang="en-US" sz="1600" dirty="0" smtClean="0"/>
              <a:t>The choir repertoire included works of </a:t>
            </a:r>
            <a:r>
              <a:rPr lang="en-US" sz="1600" dirty="0" err="1" smtClean="0"/>
              <a:t>diferent</a:t>
            </a:r>
            <a:r>
              <a:rPr lang="en-US" sz="1600" dirty="0" smtClean="0"/>
              <a:t> styles and always choral works of </a:t>
            </a:r>
            <a:r>
              <a:rPr lang="en-US" sz="1600" dirty="0" err="1" smtClean="0"/>
              <a:t>macedonian</a:t>
            </a:r>
            <a:r>
              <a:rPr lang="en-US" sz="1600" dirty="0" smtClean="0"/>
              <a:t> composers,</a:t>
            </a:r>
          </a:p>
          <a:p>
            <a:r>
              <a:rPr lang="en-US" sz="1600" dirty="0" smtClean="0"/>
              <a:t>Many domestic and international awards.</a:t>
            </a:r>
          </a:p>
          <a:p>
            <a:endParaRPr lang="mk-MK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Sasho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 smtClean="0"/>
              <a:t>atarchevski</a:t>
            </a:r>
            <a:r>
              <a:rPr lang="en-US" dirty="0" smtClean="0"/>
              <a:t> (1972-)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Graduated choir conducting in 1996,</a:t>
            </a:r>
          </a:p>
          <a:p>
            <a:r>
              <a:rPr lang="en-US" dirty="0" smtClean="0"/>
              <a:t>In 2004  became master of  symphonic conducting,</a:t>
            </a:r>
          </a:p>
          <a:p>
            <a:r>
              <a:rPr lang="en-US" dirty="0" smtClean="0"/>
              <a:t>In the mean time performed with the academic choir and the chamber orchestra “soloists of the Faculty” ,</a:t>
            </a:r>
          </a:p>
          <a:p>
            <a:r>
              <a:rPr lang="en-US" dirty="0" smtClean="0"/>
              <a:t>Between 1996 and 2001 worked with the Chamber orchestra from </a:t>
            </a:r>
            <a:r>
              <a:rPr lang="en-US" dirty="0" smtClean="0"/>
              <a:t>B</a:t>
            </a:r>
            <a:r>
              <a:rPr lang="en-US" dirty="0" smtClean="0"/>
              <a:t>itola and </a:t>
            </a:r>
            <a:r>
              <a:rPr lang="en-US" dirty="0" err="1" smtClean="0"/>
              <a:t>enesmble</a:t>
            </a:r>
            <a:r>
              <a:rPr lang="en-US" dirty="0" smtClean="0"/>
              <a:t> “</a:t>
            </a:r>
            <a:r>
              <a:rPr lang="en-US" dirty="0" err="1" smtClean="0"/>
              <a:t>Alea</a:t>
            </a:r>
            <a:r>
              <a:rPr lang="en-US" dirty="0" smtClean="0"/>
              <a:t>”, </a:t>
            </a:r>
            <a:endParaRPr lang="mk-MK" dirty="0" smtClean="0"/>
          </a:p>
          <a:p>
            <a:r>
              <a:rPr lang="en-US" dirty="0" smtClean="0"/>
              <a:t>Between 2001 and 2008 conduct Mandolin orchestra of the Youth </a:t>
            </a:r>
            <a:r>
              <a:rPr lang="en-US" dirty="0" err="1" smtClean="0"/>
              <a:t>ceneter</a:t>
            </a:r>
            <a:r>
              <a:rPr lang="en-US" dirty="0" smtClean="0"/>
              <a:t> in Skopje,</a:t>
            </a:r>
          </a:p>
          <a:p>
            <a:r>
              <a:rPr lang="en-US" smtClean="0"/>
              <a:t>In </a:t>
            </a:r>
            <a:r>
              <a:rPr lang="en-US" dirty="0" smtClean="0"/>
              <a:t>2011 forming the professional chamber choir “Pro-</a:t>
            </a:r>
            <a:r>
              <a:rPr lang="en-US" dirty="0" err="1" smtClean="0"/>
              <a:t>Ars</a:t>
            </a:r>
            <a:r>
              <a:rPr lang="en-US" dirty="0" smtClean="0"/>
              <a:t>” ,</a:t>
            </a:r>
            <a:endParaRPr lang="mk-MK" dirty="0" smtClean="0"/>
          </a:p>
          <a:p>
            <a:r>
              <a:rPr lang="en-US" dirty="0" smtClean="0"/>
              <a:t>Since 2006 works as professor at the Faculty of Music in Skopje, choral conducting, </a:t>
            </a:r>
            <a:endParaRPr lang="mk-MK" dirty="0" smtClean="0"/>
          </a:p>
          <a:p>
            <a:pPr lvl="0"/>
            <a:r>
              <a:rPr lang="en-US" dirty="0" smtClean="0"/>
              <a:t>First award </a:t>
            </a:r>
            <a:r>
              <a:rPr lang="mk-MK" dirty="0" smtClean="0"/>
              <a:t> </a:t>
            </a:r>
            <a:r>
              <a:rPr lang="en-US" dirty="0" smtClean="0"/>
              <a:t>CUM LAUDE</a:t>
            </a:r>
            <a:r>
              <a:rPr lang="mk-MK" dirty="0" smtClean="0"/>
              <a:t> </a:t>
            </a:r>
            <a:r>
              <a:rPr lang="en-US" dirty="0" smtClean="0"/>
              <a:t>in Belgium (2003), Warsaw (2009), Second Prize Turkey  (2004), Bulgaria</a:t>
            </a:r>
            <a:r>
              <a:rPr lang="mk-MK" dirty="0" smtClean="0"/>
              <a:t>(2008 </a:t>
            </a:r>
            <a:r>
              <a:rPr lang="mk-MK" dirty="0" smtClean="0"/>
              <a:t>и 2009). </a:t>
            </a:r>
          </a:p>
          <a:p>
            <a:r>
              <a:rPr lang="en-US" dirty="0" smtClean="0"/>
              <a:t>Special  award form the International competition in Prague (2006)</a:t>
            </a:r>
            <a:endParaRPr lang="mk-M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</TotalTime>
  <Words>582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CHORAL ART IN MACEDONIA THROUGH THE ACTIVITY OF TWO CHORAL CONDUCTORS </vt:lpstr>
      <vt:lpstr>The art of choral conducting</vt:lpstr>
      <vt:lpstr>The art of choral conducting</vt:lpstr>
      <vt:lpstr>The art of choral conducting </vt:lpstr>
      <vt:lpstr>The rise of choiral art works</vt:lpstr>
      <vt:lpstr>The choral conducting art</vt:lpstr>
      <vt:lpstr>Portray of two choir conductors</vt:lpstr>
      <vt:lpstr>Ivica Zorik (1948-)</vt:lpstr>
      <vt:lpstr>Sasho Tatarchevski (1972-)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CHORAL ART IN MACEDONIA THROUGH THE ACTIVITY OF TWO CHORAL CONDUCTORS </dc:title>
  <dc:creator>User</dc:creator>
  <cp:lastModifiedBy>User</cp:lastModifiedBy>
  <cp:revision>18</cp:revision>
  <dcterms:created xsi:type="dcterms:W3CDTF">2006-08-16T00:00:00Z</dcterms:created>
  <dcterms:modified xsi:type="dcterms:W3CDTF">2013-01-23T16:48:29Z</dcterms:modified>
</cp:coreProperties>
</file>