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2E5B-51C5-45D6-BBEF-EA75F15EA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ADE59-C8BB-49D8-8EF1-269394D4F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426A1-CBC6-4117-A979-DCAC10B9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E4C6F-06F3-41AB-ADEA-65DAF7BC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4705D-7166-45FA-9BDF-23678CF8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6813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82C5-D294-47A7-A8EA-E749CCA8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60539-211A-4D9D-8E94-8E78D5674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1B224-7D61-4EA3-97E5-E025E4F0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ABAC6-8B63-4715-98B1-92AA9FE9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434AE-E5A6-410C-A57A-79FEC185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026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FF31F7-2E43-45D2-84F0-6D28AA417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5AFE5-0D98-41E3-9BF0-DA90A6E67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05932-D2D0-4B81-945D-0F47A0C8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83312-CBEA-4415-B047-BE054D35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2BBD5-5AC6-4A10-B3EF-8DEA8351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4185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38D3-EDE1-40EA-86FE-766B8056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8687-A9D9-4285-B56F-453ACBADB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ED931-5CAA-4007-8C95-3C8155E1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0691C-B496-4753-B4D4-B83DAD94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7DD6B-B37C-4BCF-9979-4695CBAA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3172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9F2D4-24D3-4201-8C74-1C58EC08B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5569D-E77B-42C9-85AD-F590A25B9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DE03E-77CC-4A25-A122-9EBAAD27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D15CA-3903-43F6-87E2-BF7D41CE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62275-0F82-408A-BA04-07678D67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2969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BC9F-2D78-483F-9096-D05989A6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900A-47A0-4DA5-B088-F92CCEA84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21377-AB97-45A4-8F74-7EC4C0985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C70B5-7890-4FD3-8936-2F241C83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7BDDE-F1B1-4F9A-B107-96936FCB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A367-3EFE-4261-9A31-5D800AE9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5856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889A-2780-4E48-95AA-E7E3F658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DE75C-EAB6-41DD-95DF-884BFE94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419A3-F9C7-4077-9493-2F9F769FE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DD140-EBF5-4956-BF4F-27B4FD3CA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FAAF7-F0F9-459F-9FA7-FDA792B9E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BC317-3548-4233-B0A8-68CDF552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0B37A-A025-43DF-BA9A-2F701D94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B4111-71F1-4504-A17B-F2D652C3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5508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9A798-35AB-41EE-A8F8-00DBF192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845C6-E47D-4035-9076-38FAF20C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257A7-B8D3-4C8E-A81E-CED678A6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6EB04-5811-4DF9-9435-B23593DC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4008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ED996-6A81-45A8-9657-462F8808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E585E-BF00-4BB7-96D3-124CD3AC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6B343-4593-4178-BD65-DA9F84BB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3774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76CE-7792-4AA5-AF0A-53495C07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17B35-E90E-4C87-AA75-737673162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9F3C-208C-48C1-8E7A-4247BA5CA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17780-3D5F-4B6E-B52A-9C211AD0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4F716-1203-4E00-BE6A-E27AE52DD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B66A3-389D-40E2-8170-AD812FB8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8981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4560-74D8-43D3-B6DF-507EFEE9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4529C-5A4A-4291-B8DA-6F472BA4B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1B4FB-58D0-4A53-B526-548D0E023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29998-C80F-4B9E-AC17-006F9FE2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54B50-0CD0-4490-8C18-6B6E3F2B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9B6C5-18F5-49E0-8E2E-F865AFCB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2124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70C2E-0318-4D93-920F-A9F24BA2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AD2E9-7FF7-4BB3-8832-35C251DF9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D8236-F451-4C2D-8098-A12D0BD41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95BC-D59E-488A-ABFA-F6AA6F3A2FB8}" type="datetimeFigureOut">
              <a:rPr lang="mk-MK" smtClean="0"/>
              <a:t>18.05.2021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37D7E-8247-4402-AA10-189C3E821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ECC04-B814-4727-B252-686AC80AB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D1F1-E299-42B1-B1CE-FAE4E47378D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281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3AA7-14D1-4A3E-8517-DE697AA6C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FD49A-7561-4C2F-ADE2-0B5FA1734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5" name="Picture 4" descr="Diagram, text&#10;&#10;Description automatically generated">
            <a:extLst>
              <a:ext uri="{FF2B5EF4-FFF2-40B4-BE49-F238E27FC236}">
                <a16:creationId xmlns:a16="http://schemas.microsoft.com/office/drawing/2014/main" id="{DB0744E0-C81A-461E-B5CD-468FA1DA2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686" y="0"/>
            <a:ext cx="123806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94E85-8187-444C-A471-FF5FD8F4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E76DD23A-7F07-4815-B85F-D052352D3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25774"/>
          </a:xfrm>
        </p:spPr>
      </p:pic>
    </p:spTree>
    <p:extLst>
      <p:ext uri="{BB962C8B-B14F-4D97-AF65-F5344CB8AC3E}">
        <p14:creationId xmlns:p14="http://schemas.microsoft.com/office/powerpoint/2010/main" val="222252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576D-8785-411B-BB9A-0FFC83F75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DC9A4D5F-729B-4516-9194-DAF86425D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6251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Cena Dimova</dc:creator>
  <cp:lastModifiedBy>Cena Dimova</cp:lastModifiedBy>
  <cp:revision>1</cp:revision>
  <dcterms:created xsi:type="dcterms:W3CDTF">2021-05-18T14:20:06Z</dcterms:created>
  <dcterms:modified xsi:type="dcterms:W3CDTF">2021-05-18T14:23:12Z</dcterms:modified>
</cp:coreProperties>
</file>