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997" r:id="rId1"/>
  </p:sldMasterIdLst>
  <p:notesMasterIdLst>
    <p:notesMasterId r:id="rId3"/>
  </p:notesMasterIdLst>
  <p:sldIdLst>
    <p:sldId id="256" r:id="rId2"/>
  </p:sldIdLst>
  <p:sldSz cx="36026725" cy="28803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sz="7300"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1347">
          <p15:clr>
            <a:srgbClr val="A4A3A4"/>
          </p15:clr>
        </p15:guide>
        <p15:guide id="2" pos="907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4070AA"/>
    <a:srgbClr val="B00000"/>
    <a:srgbClr val="008000"/>
    <a:srgbClr val="660066"/>
    <a:srgbClr val="65B9BB"/>
    <a:srgbClr val="CC0000"/>
    <a:srgbClr val="FF3399"/>
    <a:srgbClr val="A0FF71"/>
    <a:srgbClr val="11FB27"/>
    <a:srgbClr val="FF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86738" autoAdjust="0"/>
  </p:normalViewPr>
  <p:slideViewPr>
    <p:cSldViewPr>
      <p:cViewPr>
        <p:scale>
          <a:sx n="20" d="100"/>
          <a:sy n="20" d="100"/>
        </p:scale>
        <p:origin x="-1176" y="264"/>
      </p:cViewPr>
      <p:guideLst>
        <p:guide orient="horz" pos="9072"/>
        <p:guide pos="113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E14D73F-1730-4BED-BF7C-AE19E07DF60F}" type="datetimeFigureOut">
              <a:rPr lang="en-US"/>
              <a:pPr>
                <a:defRPr/>
              </a:pPr>
              <a:t>2/4/2019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85875" y="685800"/>
            <a:ext cx="42862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D61BAB30-7CB1-41C2-AF68-85ED3B8DBF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277789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85875" y="685800"/>
            <a:ext cx="42862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mk-MK" smtClean="0"/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43713252-4A65-48EF-B241-D5B047F8BEEA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7223540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662769" y="5760721"/>
            <a:ext cx="32424053" cy="7680960"/>
          </a:xfrm>
        </p:spPr>
        <p:txBody>
          <a:bodyPr vert="horz" lIns="185225" tIns="0" rIns="185225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194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34D6A-6831-425D-B7B6-168263C0929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4009" y="13993132"/>
            <a:ext cx="25218708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1852254" indent="0" algn="ctr">
              <a:buNone/>
            </a:lvl2pPr>
            <a:lvl3pPr marL="3704509" indent="0" algn="ctr">
              <a:buNone/>
            </a:lvl3pPr>
            <a:lvl4pPr marL="5556763" indent="0" algn="ctr">
              <a:buNone/>
            </a:lvl4pPr>
            <a:lvl5pPr marL="7409017" indent="0" algn="ctr">
              <a:buNone/>
            </a:lvl5pPr>
            <a:lvl6pPr marL="9261272" indent="0" algn="ctr">
              <a:buNone/>
            </a:lvl6pPr>
            <a:lvl7pPr marL="11113526" indent="0" algn="ctr">
              <a:buNone/>
            </a:lvl7pPr>
            <a:lvl8pPr marL="12965781" indent="0" algn="ctr">
              <a:buNone/>
            </a:lvl8pPr>
            <a:lvl9pPr marL="14818035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889D2D-6601-4557-A1A8-EFA3E6A306C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6119376" y="1153482"/>
            <a:ext cx="8106013" cy="2457640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801336" y="1153482"/>
            <a:ext cx="23717594" cy="2457640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5575AC-A249-40BD-9528-1F227533F04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1BE584B-C738-4C24-91F0-692E51A7C2D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4677" y="2560320"/>
            <a:ext cx="27920712" cy="768096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94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4677" y="10532701"/>
            <a:ext cx="27920712" cy="6340791"/>
          </a:xfrm>
        </p:spPr>
        <p:txBody>
          <a:bodyPr anchor="t"/>
          <a:lstStyle>
            <a:lvl1pPr marL="296361" indent="0" algn="l">
              <a:buNone/>
              <a:defRPr sz="8100">
                <a:solidFill>
                  <a:schemeClr val="tx1"/>
                </a:solidFill>
              </a:defRPr>
            </a:lvl1pPr>
            <a:lvl2pPr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1223162" y="26950037"/>
            <a:ext cx="3002227" cy="1533525"/>
          </a:xfrm>
        </p:spPr>
        <p:txBody>
          <a:bodyPr/>
          <a:lstStyle/>
          <a:p>
            <a:pPr>
              <a:defRPr/>
            </a:pPr>
            <a:fld id="{72442718-030A-4985-9083-2C145F2DCB1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1336" y="6720843"/>
            <a:ext cx="15911804" cy="19009044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8313585" y="6720843"/>
            <a:ext cx="15911804" cy="19009044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44851-38F9-49E2-8412-6656AF1A8E1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36" y="1146810"/>
            <a:ext cx="32424053" cy="48006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1336" y="6447473"/>
            <a:ext cx="15918060" cy="3153725"/>
          </a:xfrm>
        </p:spPr>
        <p:txBody>
          <a:bodyPr anchor="ctr"/>
          <a:lstStyle>
            <a:lvl1pPr marL="0" indent="0">
              <a:buNone/>
              <a:defRPr sz="9700" b="0" cap="all" baseline="0">
                <a:solidFill>
                  <a:schemeClr val="tx1"/>
                </a:solidFill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8301078" y="6447473"/>
            <a:ext cx="15924313" cy="3153725"/>
          </a:xfrm>
        </p:spPr>
        <p:txBody>
          <a:bodyPr anchor="ctr"/>
          <a:lstStyle>
            <a:lvl1pPr marL="0" indent="0">
              <a:buNone/>
              <a:defRPr sz="9700" b="0" cap="all" baseline="0">
                <a:solidFill>
                  <a:schemeClr val="tx1"/>
                </a:solidFill>
              </a:defRPr>
            </a:lvl1pPr>
            <a:lvl2pPr>
              <a:buNone/>
              <a:defRPr sz="8100" b="1"/>
            </a:lvl2pPr>
            <a:lvl3pPr>
              <a:buNone/>
              <a:defRPr sz="7300" b="1"/>
            </a:lvl3pPr>
            <a:lvl4pPr>
              <a:buNone/>
              <a:defRPr sz="6500" b="1"/>
            </a:lvl4pPr>
            <a:lvl5pPr>
              <a:buNone/>
              <a:defRPr sz="65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1801336" y="9921242"/>
            <a:ext cx="15918060" cy="1580864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8301078" y="9921242"/>
            <a:ext cx="15924313" cy="15808645"/>
          </a:xfrm>
        </p:spPr>
        <p:txBody>
          <a:bodyPr/>
          <a:lstStyle>
            <a:lvl1pPr>
              <a:defRPr sz="9700"/>
            </a:lvl1pPr>
            <a:lvl2pPr>
              <a:defRPr sz="8100"/>
            </a:lvl2pPr>
            <a:lvl3pPr>
              <a:defRPr sz="7300"/>
            </a:lvl3pPr>
            <a:lvl4pPr>
              <a:defRPr sz="6500"/>
            </a:lvl4pPr>
            <a:lvl5pPr>
              <a:defRPr sz="65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32D2D83-7D66-4D18-BEB1-0856888C3E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8393F-FD37-46D6-9650-67FAF94E6E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76AF7C-C063-422B-9B2C-DBB0947DBF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39" y="1146810"/>
            <a:ext cx="11852544" cy="488061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89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801339" y="6400803"/>
            <a:ext cx="11852544" cy="19329084"/>
          </a:xfrm>
        </p:spPr>
        <p:txBody>
          <a:bodyPr/>
          <a:lstStyle>
            <a:lvl1pPr marL="0" indent="0">
              <a:buNone/>
              <a:defRPr sz="5700"/>
            </a:lvl1pPr>
            <a:lvl2pPr>
              <a:buNone/>
              <a:defRPr sz="4900"/>
            </a:lvl2pPr>
            <a:lvl3pPr>
              <a:buNone/>
              <a:defRPr sz="4100"/>
            </a:lvl3pPr>
            <a:lvl4pPr>
              <a:buNone/>
              <a:defRPr sz="3600"/>
            </a:lvl4pPr>
            <a:lvl5pPr>
              <a:buNone/>
              <a:defRPr sz="3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4085449" y="1146812"/>
            <a:ext cx="20139941" cy="24583075"/>
          </a:xfrm>
        </p:spPr>
        <p:txBody>
          <a:bodyPr/>
          <a:lstStyle>
            <a:lvl1pPr>
              <a:defRPr sz="10500"/>
            </a:lvl1pPr>
            <a:lvl2pPr>
              <a:defRPr sz="9700"/>
            </a:lvl2pPr>
            <a:lvl3pPr>
              <a:defRPr sz="8900"/>
            </a:lvl3pPr>
            <a:lvl4pPr>
              <a:defRPr sz="8100"/>
            </a:lvl4pPr>
            <a:lvl5pPr>
              <a:defRPr sz="73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0D8A48-126D-4B44-BAF9-C312E6D0DE8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5345" y="2560320"/>
            <a:ext cx="21616035" cy="2193610"/>
          </a:xfrm>
        </p:spPr>
        <p:txBody>
          <a:bodyPr lIns="185225" rIns="185225" bIns="0" anchor="b">
            <a:sp3d prstMaterial="softEdge"/>
          </a:bodyPr>
          <a:lstStyle>
            <a:lvl1pPr algn="ctr">
              <a:buNone/>
              <a:defRPr sz="81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205345" y="7694296"/>
            <a:ext cx="21616035" cy="1664208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marL="0" indent="0" algn="l" rtl="0" eaLnBrk="1" latinLnBrk="0" hangingPunct="1">
              <a:buNone/>
              <a:defRPr sz="130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05345" y="4900506"/>
            <a:ext cx="21616035" cy="2227479"/>
          </a:xfrm>
        </p:spPr>
        <p:txBody>
          <a:bodyPr lIns="185225" tIns="185225" rIns="185225" anchor="t"/>
          <a:lstStyle>
            <a:lvl1pPr marL="0" indent="0" algn="ctr">
              <a:buNone/>
              <a:defRPr sz="5700"/>
            </a:lvl1pPr>
            <a:lvl2pPr>
              <a:defRPr sz="4900"/>
            </a:lvl2pPr>
            <a:lvl3pPr>
              <a:defRPr sz="4100"/>
            </a:lvl3pPr>
            <a:lvl4pPr>
              <a:defRPr sz="3600"/>
            </a:lvl4pPr>
            <a:lvl5pPr>
              <a:defRPr sz="36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1E18AD-F723-4C64-8969-3619363D359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801336" y="1153480"/>
            <a:ext cx="32424053" cy="4800600"/>
          </a:xfrm>
          <a:prstGeom prst="rect">
            <a:avLst/>
          </a:prstGeom>
        </p:spPr>
        <p:txBody>
          <a:bodyPr vert="horz" lIns="370451" tIns="185225" rIns="370451" bIns="185225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801336" y="6720840"/>
            <a:ext cx="32424053" cy="19778472"/>
          </a:xfrm>
          <a:prstGeom prst="rect">
            <a:avLst/>
          </a:prstGeom>
        </p:spPr>
        <p:txBody>
          <a:bodyPr vert="horz" lIns="370451" tIns="185225" rIns="370451" bIns="185225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1801336" y="26950037"/>
            <a:ext cx="8406236" cy="1533525"/>
          </a:xfrm>
          <a:prstGeom prst="rect">
            <a:avLst/>
          </a:prstGeom>
        </p:spPr>
        <p:txBody>
          <a:bodyPr vert="horz" lIns="370451" tIns="185225" rIns="370451" bIns="185225" anchor="b"/>
          <a:lstStyle>
            <a:lvl1pPr algn="l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309131" y="26950037"/>
            <a:ext cx="11408463" cy="1533525"/>
          </a:xfrm>
          <a:prstGeom prst="rect">
            <a:avLst/>
          </a:prstGeom>
        </p:spPr>
        <p:txBody>
          <a:bodyPr vert="horz" lIns="370451" tIns="185225" rIns="370451" bIns="185225" anchor="b"/>
          <a:lstStyle>
            <a:lvl1pPr algn="ctr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31223162" y="26950037"/>
            <a:ext cx="3002227" cy="1533525"/>
          </a:xfrm>
          <a:prstGeom prst="rect">
            <a:avLst/>
          </a:prstGeom>
        </p:spPr>
        <p:txBody>
          <a:bodyPr vert="horz" lIns="0" tIns="185225" rIns="0" bIns="185225" anchor="b"/>
          <a:lstStyle>
            <a:lvl1pPr algn="r" eaLnBrk="1" latinLnBrk="0" hangingPunct="1">
              <a:defRPr kumimoji="0" sz="49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5C37F81F-34C9-4D3B-9358-9FC04A5C0F9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8" r:id="rId1"/>
    <p:sldLayoutId id="2147483999" r:id="rId2"/>
    <p:sldLayoutId id="2147484000" r:id="rId3"/>
    <p:sldLayoutId id="2147484001" r:id="rId4"/>
    <p:sldLayoutId id="2147484002" r:id="rId5"/>
    <p:sldLayoutId id="2147484003" r:id="rId6"/>
    <p:sldLayoutId id="2147484004" r:id="rId7"/>
    <p:sldLayoutId id="2147484005" r:id="rId8"/>
    <p:sldLayoutId id="2147484006" r:id="rId9"/>
    <p:sldLayoutId id="2147484007" r:id="rId10"/>
    <p:sldLayoutId id="2147484008" r:id="rId11"/>
  </p:sldLayoutIdLst>
  <p:txStyles>
    <p:titleStyle>
      <a:lvl1pPr algn="ctr" rtl="0" eaLnBrk="1" latinLnBrk="0" hangingPunct="1">
        <a:spcBef>
          <a:spcPct val="0"/>
        </a:spcBef>
        <a:buNone/>
        <a:defRPr kumimoji="0" sz="166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22705" indent="-1667029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11300" kern="1200">
          <a:solidFill>
            <a:schemeClr val="tx1"/>
          </a:solidFill>
          <a:latin typeface="+mn-lt"/>
          <a:ea typeface="+mn-ea"/>
          <a:cs typeface="+mn-cs"/>
        </a:defRPr>
      </a:lvl1pPr>
      <a:lvl2pPr marL="3519283" indent="-1148398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9700" kern="1200">
          <a:solidFill>
            <a:schemeClr val="tx1"/>
          </a:solidFill>
          <a:latin typeface="+mn-lt"/>
          <a:ea typeface="+mn-ea"/>
          <a:cs typeface="+mn-cs"/>
        </a:defRPr>
      </a:lvl2pPr>
      <a:lvl3pPr marL="4593591" indent="-926127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8900" kern="1200">
          <a:solidFill>
            <a:schemeClr val="tx1"/>
          </a:solidFill>
          <a:latin typeface="+mn-lt"/>
          <a:ea typeface="+mn-ea"/>
          <a:cs typeface="+mn-cs"/>
        </a:defRPr>
      </a:lvl3pPr>
      <a:lvl4pPr marL="5482673" indent="-740902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6260620" indent="-740902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7149702" indent="-740902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7300" kern="1200">
          <a:solidFill>
            <a:schemeClr val="tx1"/>
          </a:solidFill>
          <a:latin typeface="+mn-lt"/>
          <a:ea typeface="+mn-ea"/>
          <a:cs typeface="+mn-cs"/>
        </a:defRPr>
      </a:lvl6pPr>
      <a:lvl7pPr marL="7964694" indent="-74090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8779686" indent="-74090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9594678" indent="-740902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5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85225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70450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555676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74090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92612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111352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296578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4818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NULL"/><Relationship Id="rId5" Type="http://schemas.openxmlformats.org/officeDocument/2006/relationships/image" Target="NULL"/><Relationship Id="rId4" Type="http://schemas.openxmlformats.org/officeDocument/2006/relationships/image" Target="NUL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gradFill flip="none" rotWithShape="1">
          <a:gsLst>
            <a:gs pos="0">
              <a:srgbClr val="FF3399">
                <a:lumMod val="75000"/>
              </a:srgbClr>
            </a:gs>
            <a:gs pos="25000">
              <a:srgbClr val="FF6633">
                <a:lumMod val="79000"/>
                <a:lumOff val="21000"/>
                <a:alpha val="56000"/>
              </a:srgbClr>
            </a:gs>
            <a:gs pos="50000">
              <a:srgbClr val="FFFF00">
                <a:lumMod val="79000"/>
                <a:lumOff val="21000"/>
                <a:alpha val="56000"/>
              </a:srgbClr>
            </a:gs>
            <a:gs pos="75000">
              <a:srgbClr val="01A78F">
                <a:alpha val="56000"/>
              </a:srgbClr>
            </a:gs>
            <a:gs pos="100000">
              <a:srgbClr val="3366FF">
                <a:alpha val="54000"/>
              </a:srgbClr>
            </a:gs>
          </a:gsLst>
          <a:lin ang="60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Box 46"/>
          <p:cNvSpPr txBox="1">
            <a:spLocks noChangeArrowheads="1"/>
          </p:cNvSpPr>
          <p:nvPr/>
        </p:nvSpPr>
        <p:spPr bwMode="auto">
          <a:xfrm>
            <a:off x="953088" y="18666368"/>
            <a:ext cx="1505879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 i="1">
                <a:latin typeface="Trebuchet MS" pitchFamily="34" charset="0"/>
              </a:rPr>
              <a:t>   </a:t>
            </a:r>
            <a:r>
              <a:rPr lang="en-US" sz="3600" i="1">
                <a:latin typeface="Trebuchet MS" pitchFamily="34" charset="0"/>
              </a:rPr>
              <a:t> </a:t>
            </a:r>
            <a:r>
              <a:rPr lang="en-US" sz="3600">
                <a:latin typeface="Trebuchet MS" pitchFamily="34" charset="0"/>
              </a:rPr>
              <a:t> </a:t>
            </a:r>
            <a:endParaRPr lang="en-US" sz="3600" i="1">
              <a:latin typeface="Trebuchet MS" pitchFamily="34" charset="0"/>
            </a:endParaRPr>
          </a:p>
        </p:txBody>
      </p:sp>
      <p:sp>
        <p:nvSpPr>
          <p:cNvPr id="2056" name="Rectangle 20"/>
          <p:cNvSpPr>
            <a:spLocks noChangeArrowheads="1"/>
          </p:cNvSpPr>
          <p:nvPr/>
        </p:nvSpPr>
        <p:spPr bwMode="auto">
          <a:xfrm>
            <a:off x="0" y="-486111"/>
            <a:ext cx="184731" cy="1215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mk-MK">
              <a:latin typeface="Trebuchet MS" pitchFamily="34" charset="0"/>
            </a:endParaRPr>
          </a:p>
        </p:txBody>
      </p:sp>
      <p:sp>
        <p:nvSpPr>
          <p:cNvPr id="2" name="AutoShape 2" descr="Image result for antibiotics"/>
          <p:cNvSpPr>
            <a:spLocks noChangeAspect="1" noChangeArrowheads="1"/>
          </p:cNvSpPr>
          <p:nvPr/>
        </p:nvSpPr>
        <p:spPr bwMode="auto">
          <a:xfrm>
            <a:off x="194589" y="-115499"/>
            <a:ext cx="381235" cy="243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TextBox 28"/>
          <p:cNvSpPr txBox="1">
            <a:spLocks noChangeArrowheads="1"/>
          </p:cNvSpPr>
          <p:nvPr/>
        </p:nvSpPr>
        <p:spPr bwMode="auto">
          <a:xfrm>
            <a:off x="0" y="6248400"/>
            <a:ext cx="34701162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6000" b="1" dirty="0" smtClean="0">
                <a:solidFill>
                  <a:srgbClr val="4070AA"/>
                </a:solidFill>
              </a:rPr>
              <a:t>BOJAN VELKOSKI, BRUNO NIKOLOVSKI, DANIELA CVETANOVSKA-STOJCEVA,</a:t>
            </a:r>
          </a:p>
          <a:p>
            <a:pPr algn="ctr"/>
            <a:r>
              <a:rPr lang="en-US" sz="6000" b="1" dirty="0" smtClean="0">
                <a:solidFill>
                  <a:srgbClr val="4070AA"/>
                </a:solidFill>
              </a:rPr>
              <a:t>RISTE BRZAKOV, ANA </a:t>
            </a:r>
            <a:r>
              <a:rPr lang="en-US" sz="6000" b="1" dirty="0" smtClean="0">
                <a:solidFill>
                  <a:srgbClr val="4070AA"/>
                </a:solidFill>
              </a:rPr>
              <a:t>MINOVSKA</a:t>
            </a:r>
          </a:p>
          <a:p>
            <a:pPr algn="ctr"/>
            <a:endParaRPr lang="en-US" sz="6000" b="1" dirty="0" smtClean="0">
              <a:ln w="50800"/>
              <a:solidFill>
                <a:srgbClr val="4070AA"/>
              </a:solidFill>
            </a:endParaRPr>
          </a:p>
        </p:txBody>
      </p:sp>
      <p:sp>
        <p:nvSpPr>
          <p:cNvPr id="28" name="Rectangle 3"/>
          <p:cNvSpPr txBox="1">
            <a:spLocks noChangeArrowheads="1"/>
          </p:cNvSpPr>
          <p:nvPr/>
        </p:nvSpPr>
        <p:spPr bwMode="auto">
          <a:xfrm>
            <a:off x="-1" y="1981200"/>
            <a:ext cx="36026725" cy="2677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70451" tIns="185225" rIns="370451" bIns="185225" numCol="1" anchor="t" anchorCtr="0" compatLnSpc="1">
            <a:prstTxWarp prst="textNoShape">
              <a:avLst/>
            </a:prstTxWarp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10000" b="1" dirty="0" smtClean="0">
                <a:solidFill>
                  <a:srgbClr val="B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TO AVOID EXPLANTATION IN CASES OF PERI-IMPLANTITIS</a:t>
            </a:r>
            <a:endParaRPr lang="en-US" sz="10000" b="1" i="1" u="sng" dirty="0">
              <a:ln w="50800"/>
              <a:solidFill>
                <a:srgbClr val="B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Horizontal Scroll 39"/>
          <p:cNvSpPr/>
          <p:nvPr/>
        </p:nvSpPr>
        <p:spPr>
          <a:xfrm>
            <a:off x="715962" y="8305800"/>
            <a:ext cx="34243962" cy="9144000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6000" dirty="0" err="1" smtClean="0"/>
              <a:t>Peri-implantitis</a:t>
            </a:r>
            <a:r>
              <a:rPr lang="en-US" sz="6000" dirty="0" smtClean="0"/>
              <a:t> </a:t>
            </a:r>
            <a:r>
              <a:rPr lang="en-US" sz="6000" dirty="0" smtClean="0"/>
              <a:t>is an infectious disease that causes an inflammatory </a:t>
            </a:r>
            <a:r>
              <a:rPr lang="en-US" sz="6000" dirty="0" smtClean="0"/>
              <a:t>process around </a:t>
            </a:r>
            <a:r>
              <a:rPr lang="en-US" sz="6000" dirty="0" smtClean="0"/>
              <a:t>an </a:t>
            </a:r>
            <a:r>
              <a:rPr lang="en-US" sz="6000" dirty="0" err="1" smtClean="0"/>
              <a:t>osseointegrated</a:t>
            </a:r>
            <a:r>
              <a:rPr lang="en-US" sz="6000" dirty="0" smtClean="0"/>
              <a:t> implant in both soft and hard tissues. The etiology of this occurrence </a:t>
            </a:r>
            <a:r>
              <a:rPr lang="en-US" sz="6000" dirty="0" smtClean="0"/>
              <a:t>lies in </a:t>
            </a:r>
            <a:r>
              <a:rPr lang="en-US" sz="6000" dirty="0" smtClean="0"/>
              <a:t>the bacterial activity conditioned by the tissue status, implant design, and the mechanical </a:t>
            </a:r>
            <a:r>
              <a:rPr lang="en-US" sz="6000" dirty="0" smtClean="0"/>
              <a:t>load during </a:t>
            </a:r>
            <a:r>
              <a:rPr lang="en-US" sz="6000" dirty="0" smtClean="0"/>
              <a:t>implantation and the following prosthetic rehabilitation. What can we do in avoiding the </a:t>
            </a:r>
            <a:r>
              <a:rPr lang="en-US" sz="6000" dirty="0" smtClean="0"/>
              <a:t>last and </a:t>
            </a:r>
            <a:r>
              <a:rPr lang="en-US" sz="6000" dirty="0" smtClean="0"/>
              <a:t>least wanted procedure – the </a:t>
            </a:r>
            <a:r>
              <a:rPr lang="en-US" sz="6000" dirty="0" err="1" smtClean="0"/>
              <a:t>explantation</a:t>
            </a:r>
            <a:r>
              <a:rPr lang="en-US" sz="6000" dirty="0" smtClean="0"/>
              <a:t>?</a:t>
            </a:r>
            <a:endParaRPr lang="en-US" sz="6000" dirty="0" smtClean="0"/>
          </a:p>
        </p:txBody>
      </p:sp>
      <p:pic>
        <p:nvPicPr>
          <p:cNvPr id="27" name="Picture 2" descr="C:\Users\ana.minovska\Desktop\ПРОЕКТ  ШТИП\napareni kontrolni\sl.1.t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4562" y="18897600"/>
            <a:ext cx="7467600" cy="8825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1" name="Picture 2" descr="C:\Users\ana.minovska\Downloads\pr.1 sl.2.t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45562" y="19050000"/>
            <a:ext cx="8116784" cy="906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" descr="C:\Users\ana.minovska\Downloads\pr.1 sl.2.t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13362" y="18669000"/>
            <a:ext cx="8116784" cy="906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2" descr="C:\Users\ana.minovska\Downloads\pr.1 sl.2.t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52562" y="18364200"/>
            <a:ext cx="8116784" cy="906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3449</TotalTime>
  <Words>92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Apex</vt:lpstr>
      <vt:lpstr>Slide 1</vt:lpstr>
    </vt:vector>
  </TitlesOfParts>
  <Company>PMF - Hemija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</dc:creator>
  <cp:lastModifiedBy>User</cp:lastModifiedBy>
  <cp:revision>380</cp:revision>
  <dcterms:created xsi:type="dcterms:W3CDTF">2009-08-31T08:49:21Z</dcterms:created>
  <dcterms:modified xsi:type="dcterms:W3CDTF">2019-02-04T11:39:26Z</dcterms:modified>
</cp:coreProperties>
</file>