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FB4321-2CB7-42C9-B7DE-3874BD33F2C1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60D45B-F600-477E-963F-FD0C9A008B3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406640" cy="19293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/>
            </a:r>
            <a:br>
              <a:rPr lang="en-US" sz="3300" b="1" cap="all" dirty="0" smtClean="0"/>
            </a:br>
            <a:r>
              <a:rPr lang="en-US" sz="3300" b="1" cap="all" dirty="0" smtClean="0"/>
              <a:t>In search of reliable methods OF data collection in </a:t>
            </a:r>
            <a:r>
              <a:rPr lang="en-US" sz="3300" b="1" cap="all" dirty="0" err="1" smtClean="0"/>
              <a:t>interlanguage</a:t>
            </a:r>
            <a:r>
              <a:rPr lang="en-US" sz="3300" b="1" dirty="0" smtClean="0"/>
              <a:t> </a:t>
            </a:r>
            <a:r>
              <a:rPr lang="en-US" sz="3300" b="1" cap="all" dirty="0" smtClean="0"/>
              <a:t>pragmatics RESEARCH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67428"/>
            <a:ext cx="7406640" cy="186014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Marija </a:t>
            </a:r>
            <a:r>
              <a:rPr lang="en-US" sz="3200" b="1" dirty="0" err="1" smtClean="0"/>
              <a:t>Kusevska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Biljana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Ivanovska</a:t>
            </a:r>
            <a:endParaRPr lang="en-US" sz="3200" b="1" dirty="0" smtClean="0"/>
          </a:p>
          <a:p>
            <a:pPr algn="ctr"/>
            <a:r>
              <a:rPr lang="en-US" sz="3200" dirty="0" err="1" smtClean="0"/>
              <a:t>Goce</a:t>
            </a:r>
            <a:r>
              <a:rPr lang="en-US" sz="3200" dirty="0" smtClean="0"/>
              <a:t> </a:t>
            </a:r>
            <a:r>
              <a:rPr lang="en-US" sz="3200" dirty="0" err="1" smtClean="0"/>
              <a:t>Delchev</a:t>
            </a:r>
            <a:r>
              <a:rPr lang="en-US" sz="3200" dirty="0" smtClean="0"/>
              <a:t> University, </a:t>
            </a:r>
            <a:r>
              <a:rPr lang="en-US" sz="3200" dirty="0" err="1" smtClean="0"/>
              <a:t>Shtip</a:t>
            </a:r>
            <a:r>
              <a:rPr lang="en-US" sz="3200" dirty="0" smtClean="0"/>
              <a:t>, </a:t>
            </a:r>
          </a:p>
          <a:p>
            <a:pPr algn="ctr"/>
            <a:r>
              <a:rPr lang="en-US" sz="3200" dirty="0" smtClean="0"/>
              <a:t>Republic of </a:t>
            </a:r>
            <a:r>
              <a:rPr lang="en-US" sz="3200" dirty="0" smtClean="0"/>
              <a:t>Macedonia</a:t>
            </a:r>
            <a:endParaRPr lang="en-US" sz="3200" dirty="0" smtClean="0"/>
          </a:p>
        </p:txBody>
      </p:sp>
      <p:pic>
        <p:nvPicPr>
          <p:cNvPr id="1026" name="Picture 2" descr="C:\Users\Marija\Desktop\ICERI2017\iceri2017_logo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667000"/>
            <a:ext cx="3048000" cy="79629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6516" y="3235348"/>
            <a:ext cx="5432007" cy="853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Aim </a:t>
            </a:r>
          </a:p>
          <a:p>
            <a:pPr>
              <a:buNone/>
            </a:pPr>
            <a:r>
              <a:rPr lang="en-US" sz="3600" dirty="0" smtClean="0"/>
              <a:t>	- 	to investigate the advantages and 	disadvantages of Discourse 	completion tasks (DCTs) and role 	plays in </a:t>
            </a:r>
            <a:r>
              <a:rPr lang="en-US" sz="3600" dirty="0" err="1" smtClean="0"/>
              <a:t>interlanguage</a:t>
            </a:r>
            <a:r>
              <a:rPr lang="en-US" sz="3600" dirty="0" smtClean="0"/>
              <a:t> pragmatics 	research 	</a:t>
            </a:r>
          </a:p>
          <a:p>
            <a:pPr>
              <a:buNone/>
            </a:pPr>
            <a:r>
              <a:rPr lang="en-US" sz="3600" dirty="0" smtClean="0"/>
              <a:t>	-	to review some attempts leaning 	towards more natural data 	collection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cap="all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There are no big differences in how complaints are formulated in DCT responses and in role plays. </a:t>
            </a:r>
          </a:p>
          <a:p>
            <a:r>
              <a:rPr lang="en-US" sz="4200" dirty="0" smtClean="0"/>
              <a:t>Their structure and their content is more influenced by the context than by the method.</a:t>
            </a:r>
          </a:p>
          <a:p>
            <a:r>
              <a:rPr lang="en-US" sz="4200" dirty="0" smtClean="0"/>
              <a:t>There could be some differences within the responses to the same scenario.</a:t>
            </a:r>
          </a:p>
          <a:p>
            <a:r>
              <a:rPr lang="en-US" sz="4200" dirty="0" smtClean="0"/>
              <a:t>They may be explained as a result of structural complexity, learners’ views of what is appropriate to say in the relevant context and language transfer.</a:t>
            </a:r>
          </a:p>
          <a:p>
            <a:r>
              <a:rPr lang="en-US" sz="4200" dirty="0" smtClean="0"/>
              <a:t>Role plays are more conversational and they have the capacity to reflect more accurately what actually happens in conversation.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112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Gill Sans MT</vt:lpstr>
      <vt:lpstr>Verdana</vt:lpstr>
      <vt:lpstr>Wingdings 2</vt:lpstr>
      <vt:lpstr>Solstice</vt:lpstr>
      <vt:lpstr>        In search of reliable methods OF data collection in interlanguage pragmatics RESEARCH</vt:lpstr>
      <vt:lpstr>INTRODUCTION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search of reliable methods for data collection in interlanguage pragmatics</dc:title>
  <dc:creator>Marija</dc:creator>
  <cp:lastModifiedBy>Marija Kusevska</cp:lastModifiedBy>
  <cp:revision>40</cp:revision>
  <dcterms:created xsi:type="dcterms:W3CDTF">2017-09-08T10:22:30Z</dcterms:created>
  <dcterms:modified xsi:type="dcterms:W3CDTF">2017-12-12T09:14:45Z</dcterms:modified>
</cp:coreProperties>
</file>