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61263" cy="10440988"/>
  <p:notesSz cx="32302450" cy="499411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1pPr>
    <a:lvl2pPr marL="197735" algn="ctr" rtl="0" fontAlgn="base">
      <a:spcBef>
        <a:spcPct val="0"/>
      </a:spcBef>
      <a:spcAft>
        <a:spcPct val="0"/>
      </a:spcAft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2pPr>
    <a:lvl3pPr marL="395471" algn="ctr" rtl="0" fontAlgn="base">
      <a:spcBef>
        <a:spcPct val="0"/>
      </a:spcBef>
      <a:spcAft>
        <a:spcPct val="0"/>
      </a:spcAft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3pPr>
    <a:lvl4pPr marL="593206" algn="ctr" rtl="0" fontAlgn="base">
      <a:spcBef>
        <a:spcPct val="0"/>
      </a:spcBef>
      <a:spcAft>
        <a:spcPct val="0"/>
      </a:spcAft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4pPr>
    <a:lvl5pPr marL="790942" algn="ctr" rtl="0" fontAlgn="base">
      <a:spcBef>
        <a:spcPct val="0"/>
      </a:spcBef>
      <a:spcAft>
        <a:spcPct val="0"/>
      </a:spcAft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5pPr>
    <a:lvl6pPr marL="988677" algn="l" defTabSz="395471" rtl="0" eaLnBrk="1" latinLnBrk="0" hangingPunct="1"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6pPr>
    <a:lvl7pPr marL="1186413" algn="l" defTabSz="395471" rtl="0" eaLnBrk="1" latinLnBrk="0" hangingPunct="1"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7pPr>
    <a:lvl8pPr marL="1384148" algn="l" defTabSz="395471" rtl="0" eaLnBrk="1" latinLnBrk="0" hangingPunct="1"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8pPr>
    <a:lvl9pPr marL="1581883" algn="l" defTabSz="395471" rtl="0" eaLnBrk="1" latinLnBrk="0" hangingPunct="1"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orient="horz" pos="5390">
          <p15:clr>
            <a:srgbClr val="A4A3A4"/>
          </p15:clr>
        </p15:guide>
        <p15:guide id="3" orient="horz" pos="1803">
          <p15:clr>
            <a:srgbClr val="A4A3A4"/>
          </p15:clr>
        </p15:guide>
        <p15:guide id="4" orient="horz" pos="1905">
          <p15:clr>
            <a:srgbClr val="A4A3A4"/>
          </p15:clr>
        </p15:guide>
        <p15:guide id="5" orient="horz" pos="1187">
          <p15:clr>
            <a:srgbClr val="A4A3A4"/>
          </p15:clr>
        </p15:guide>
        <p15:guide id="6" orient="horz" pos="2110">
          <p15:clr>
            <a:srgbClr val="A4A3A4"/>
          </p15:clr>
        </p15:guide>
        <p15:guide id="7" orient="horz" pos="1290">
          <p15:clr>
            <a:srgbClr val="A4A3A4"/>
          </p15:clr>
        </p15:guide>
        <p15:guide id="8" orient="horz" pos="3340">
          <p15:clr>
            <a:srgbClr val="A4A3A4"/>
          </p15:clr>
        </p15:guide>
        <p15:guide id="9" pos="2382">
          <p15:clr>
            <a:srgbClr val="A4A3A4"/>
          </p15:clr>
        </p15:guide>
        <p15:guide id="10" pos="807">
          <p15:clr>
            <a:srgbClr val="A4A3A4"/>
          </p15:clr>
        </p15:guide>
        <p15:guide id="11" pos="6580">
          <p15:clr>
            <a:srgbClr val="A4A3A4"/>
          </p15:clr>
        </p15:guide>
        <p15:guide id="12" pos="3806">
          <p15:clr>
            <a:srgbClr val="A4A3A4"/>
          </p15:clr>
        </p15:guide>
        <p15:guide id="13" pos="-2042">
          <p15:clr>
            <a:srgbClr val="A4A3A4"/>
          </p15:clr>
        </p15:guide>
        <p15:guide id="14" pos="3956">
          <p15:clr>
            <a:srgbClr val="A4A3A4"/>
          </p15:clr>
        </p15:guide>
        <p15:guide id="15" pos="945">
          <p15:clr>
            <a:srgbClr val="A4A3A4"/>
          </p15:clr>
        </p15:guide>
        <p15:guide id="16" pos="68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F7346"/>
    <a:srgbClr val="80C486"/>
    <a:srgbClr val="74D083"/>
    <a:srgbClr val="68DC84"/>
    <a:srgbClr val="7DE195"/>
    <a:srgbClr val="17672A"/>
    <a:srgbClr val="2DC752"/>
    <a:srgbClr val="2CC0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158" y="72"/>
      </p:cViewPr>
      <p:guideLst>
        <p:guide orient="horz" pos="3289"/>
        <p:guide orient="horz" pos="5390"/>
        <p:guide orient="horz" pos="1803"/>
        <p:guide orient="horz" pos="1905"/>
        <p:guide orient="horz" pos="1187"/>
        <p:guide orient="horz" pos="2110"/>
        <p:guide orient="horz" pos="1290"/>
        <p:guide orient="horz" pos="3340"/>
        <p:guide pos="2382"/>
        <p:guide pos="807"/>
        <p:guide pos="6580"/>
        <p:guide pos="3806"/>
        <p:guide pos="-2042"/>
        <p:guide pos="3956"/>
        <p:guide pos="945"/>
        <p:guide pos="68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13997728" cy="250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t" anchorCtr="0" compatLnSpc="1">
            <a:prstTxWarp prst="textNoShape">
              <a:avLst/>
            </a:prstTxWarp>
          </a:bodyPr>
          <a:lstStyle>
            <a:lvl1pPr algn="l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97247" y="0"/>
            <a:ext cx="13997728" cy="250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t" anchorCtr="0" compatLnSpc="1">
            <a:prstTxWarp prst="textNoShape">
              <a:avLst/>
            </a:prstTxWarp>
          </a:bodyPr>
          <a:lstStyle>
            <a:lvl1pPr algn="r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47431383"/>
            <a:ext cx="13997728" cy="250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b" anchorCtr="0" compatLnSpc="1">
            <a:prstTxWarp prst="textNoShape">
              <a:avLst/>
            </a:prstTxWarp>
          </a:bodyPr>
          <a:lstStyle>
            <a:lvl1pPr algn="l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97247" y="47431383"/>
            <a:ext cx="13997728" cy="250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b" anchorCtr="0" compatLnSpc="1">
            <a:prstTxWarp prst="textNoShape">
              <a:avLst/>
            </a:prstTxWarp>
          </a:bodyPr>
          <a:lstStyle>
            <a:lvl1pPr algn="r" defTabSz="4621383">
              <a:defRPr sz="6200">
                <a:solidFill>
                  <a:schemeClr val="tx1"/>
                </a:solidFill>
              </a:defRPr>
            </a:lvl1pPr>
          </a:lstStyle>
          <a:p>
            <a:fld id="{3A5ADC32-07DF-4E03-89FB-D2DBCE4022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7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13997728" cy="250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t" anchorCtr="0" compatLnSpc="1">
            <a:prstTxWarp prst="textNoShape">
              <a:avLst/>
            </a:prstTxWarp>
          </a:bodyPr>
          <a:lstStyle>
            <a:lvl1pPr algn="l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297247" y="0"/>
            <a:ext cx="13997728" cy="250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t" anchorCtr="0" compatLnSpc="1">
            <a:prstTxWarp prst="textNoShape">
              <a:avLst/>
            </a:prstTxWarp>
          </a:bodyPr>
          <a:lstStyle>
            <a:lvl1pPr algn="r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77363" y="3746500"/>
            <a:ext cx="13554075" cy="18718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30246" y="23720082"/>
            <a:ext cx="25841960" cy="2247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47431383"/>
            <a:ext cx="13997728" cy="250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b" anchorCtr="0" compatLnSpc="1">
            <a:prstTxWarp prst="textNoShape">
              <a:avLst/>
            </a:prstTxWarp>
          </a:bodyPr>
          <a:lstStyle>
            <a:lvl1pPr algn="l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297247" y="47431383"/>
            <a:ext cx="13997728" cy="250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b" anchorCtr="0" compatLnSpc="1">
            <a:prstTxWarp prst="textNoShape">
              <a:avLst/>
            </a:prstTxWarp>
          </a:bodyPr>
          <a:lstStyle>
            <a:lvl1pPr algn="r" defTabSz="4621383">
              <a:defRPr sz="6200">
                <a:solidFill>
                  <a:schemeClr val="tx1"/>
                </a:solidFill>
              </a:defRPr>
            </a:lvl1pPr>
          </a:lstStyle>
          <a:p>
            <a:fld id="{B53E700E-F6B5-4E14-BFE9-9FDDC93E1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1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1pPr>
    <a:lvl2pPr marL="197735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395471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593206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790942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988677" algn="l" defTabSz="19773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186413" algn="l" defTabSz="19773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384148" algn="l" defTabSz="19773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581883" algn="l" defTabSz="19773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387" y="3243694"/>
            <a:ext cx="6426490" cy="223782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044" y="5916560"/>
            <a:ext cx="5293176" cy="2668252"/>
          </a:xfrm>
          <a:prstGeom prst="rect">
            <a:avLst/>
          </a:prstGeom>
        </p:spPr>
        <p:txBody>
          <a:bodyPr vert="horz" lIns="39547" tIns="19774" rIns="39547" bIns="19774"/>
          <a:lstStyle>
            <a:lvl1pPr marL="0" indent="0" algn="ctr">
              <a:buNone/>
              <a:defRPr/>
            </a:lvl1pPr>
            <a:lvl2pPr marL="197735" indent="0" algn="ctr">
              <a:buNone/>
              <a:defRPr/>
            </a:lvl2pPr>
            <a:lvl3pPr marL="395471" indent="0" algn="ctr">
              <a:buNone/>
              <a:defRPr/>
            </a:lvl3pPr>
            <a:lvl4pPr marL="593206" indent="0" algn="ctr">
              <a:buNone/>
              <a:defRPr/>
            </a:lvl4pPr>
            <a:lvl5pPr marL="790942" indent="0" algn="ctr">
              <a:buNone/>
              <a:defRPr/>
            </a:lvl5pPr>
            <a:lvl6pPr marL="988677" indent="0" algn="ctr">
              <a:buNone/>
              <a:defRPr/>
            </a:lvl6pPr>
            <a:lvl7pPr marL="1186413" indent="0" algn="ctr">
              <a:buNone/>
              <a:defRPr/>
            </a:lvl7pPr>
            <a:lvl8pPr marL="1384148" indent="0" algn="ctr">
              <a:buNone/>
              <a:defRPr/>
            </a:lvl8pPr>
            <a:lvl9pPr marL="158188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8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772" y="2436231"/>
            <a:ext cx="6805720" cy="6890788"/>
          </a:xfrm>
          <a:prstGeom prst="rect">
            <a:avLst/>
          </a:prstGeom>
        </p:spPr>
        <p:txBody>
          <a:bodyPr vert="eaVert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9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2062" y="417903"/>
            <a:ext cx="1701430" cy="8909116"/>
          </a:xfrm>
          <a:prstGeom prst="rect">
            <a:avLst/>
          </a:prstGeom>
        </p:spPr>
        <p:txBody>
          <a:bodyPr vert="eaVert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773" y="417903"/>
            <a:ext cx="5034279" cy="8909116"/>
          </a:xfrm>
          <a:prstGeom prst="rect">
            <a:avLst/>
          </a:prstGeom>
        </p:spPr>
        <p:txBody>
          <a:bodyPr vert="eaVert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63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772" y="2436231"/>
            <a:ext cx="3367854" cy="6890788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5638" y="2436231"/>
            <a:ext cx="3367854" cy="341375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5638" y="5913264"/>
            <a:ext cx="3367854" cy="341375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772" y="2436231"/>
            <a:ext cx="6805720" cy="6890788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2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709522"/>
            <a:ext cx="6427219" cy="2073696"/>
          </a:xfrm>
          <a:prstGeom prst="rect">
            <a:avLst/>
          </a:prstGeom>
        </p:spPr>
        <p:txBody>
          <a:bodyPr vert="horz" lIns="39547" tIns="19774" rIns="39547" bIns="19774" anchor="t"/>
          <a:lstStyle>
            <a:lvl1pPr algn="l">
              <a:defRPr sz="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425556"/>
            <a:ext cx="6427219" cy="2283966"/>
          </a:xfrm>
          <a:prstGeom prst="rect">
            <a:avLst/>
          </a:prstGeom>
        </p:spPr>
        <p:txBody>
          <a:bodyPr vert="horz" lIns="39547" tIns="19774" rIns="39547" bIns="19774" anchor="b"/>
          <a:lstStyle>
            <a:lvl1pPr marL="0" indent="0">
              <a:buNone/>
              <a:defRPr sz="900"/>
            </a:lvl1pPr>
            <a:lvl2pPr marL="197735" indent="0">
              <a:buNone/>
              <a:defRPr sz="800"/>
            </a:lvl2pPr>
            <a:lvl3pPr marL="395471" indent="0">
              <a:buNone/>
              <a:defRPr sz="700"/>
            </a:lvl3pPr>
            <a:lvl4pPr marL="593206" indent="0">
              <a:buNone/>
              <a:defRPr sz="600"/>
            </a:lvl4pPr>
            <a:lvl5pPr marL="790942" indent="0">
              <a:buNone/>
              <a:defRPr sz="600"/>
            </a:lvl5pPr>
            <a:lvl6pPr marL="988677" indent="0">
              <a:buNone/>
              <a:defRPr sz="600"/>
            </a:lvl6pPr>
            <a:lvl7pPr marL="1186413" indent="0">
              <a:buNone/>
              <a:defRPr sz="600"/>
            </a:lvl7pPr>
            <a:lvl8pPr marL="1384148" indent="0">
              <a:buNone/>
              <a:defRPr sz="600"/>
            </a:lvl8pPr>
            <a:lvl9pPr marL="1581883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13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772" y="2436231"/>
            <a:ext cx="3367854" cy="6890788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5638" y="2436231"/>
            <a:ext cx="3367854" cy="6890788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4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772" y="2337357"/>
            <a:ext cx="3340871" cy="973570"/>
          </a:xfrm>
          <a:prstGeom prst="rect">
            <a:avLst/>
          </a:prstGeom>
        </p:spPr>
        <p:txBody>
          <a:bodyPr vert="horz" lIns="39547" tIns="19774" rIns="39547" bIns="19774" anchor="b"/>
          <a:lstStyle>
            <a:lvl1pPr marL="0" indent="0">
              <a:buNone/>
              <a:defRPr sz="1000" b="1"/>
            </a:lvl1pPr>
            <a:lvl2pPr marL="197735" indent="0">
              <a:buNone/>
              <a:defRPr sz="900" b="1"/>
            </a:lvl2pPr>
            <a:lvl3pPr marL="395471" indent="0">
              <a:buNone/>
              <a:defRPr sz="800" b="1"/>
            </a:lvl3pPr>
            <a:lvl4pPr marL="593206" indent="0">
              <a:buNone/>
              <a:defRPr sz="700" b="1"/>
            </a:lvl4pPr>
            <a:lvl5pPr marL="790942" indent="0">
              <a:buNone/>
              <a:defRPr sz="700" b="1"/>
            </a:lvl5pPr>
            <a:lvl6pPr marL="988677" indent="0">
              <a:buNone/>
              <a:defRPr sz="700" b="1"/>
            </a:lvl6pPr>
            <a:lvl7pPr marL="1186413" indent="0">
              <a:buNone/>
              <a:defRPr sz="700" b="1"/>
            </a:lvl7pPr>
            <a:lvl8pPr marL="1384148" indent="0">
              <a:buNone/>
              <a:defRPr sz="700" b="1"/>
            </a:lvl8pPr>
            <a:lvl9pPr marL="1581883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772" y="3310927"/>
            <a:ext cx="3340871" cy="6016092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164" y="2337357"/>
            <a:ext cx="3342329" cy="973570"/>
          </a:xfrm>
          <a:prstGeom prst="rect">
            <a:avLst/>
          </a:prstGeom>
        </p:spPr>
        <p:txBody>
          <a:bodyPr vert="horz" lIns="39547" tIns="19774" rIns="39547" bIns="19774" anchor="b"/>
          <a:lstStyle>
            <a:lvl1pPr marL="0" indent="0">
              <a:buNone/>
              <a:defRPr sz="1000" b="1"/>
            </a:lvl1pPr>
            <a:lvl2pPr marL="197735" indent="0">
              <a:buNone/>
              <a:defRPr sz="900" b="1"/>
            </a:lvl2pPr>
            <a:lvl3pPr marL="395471" indent="0">
              <a:buNone/>
              <a:defRPr sz="800" b="1"/>
            </a:lvl3pPr>
            <a:lvl4pPr marL="593206" indent="0">
              <a:buNone/>
              <a:defRPr sz="700" b="1"/>
            </a:lvl4pPr>
            <a:lvl5pPr marL="790942" indent="0">
              <a:buNone/>
              <a:defRPr sz="700" b="1"/>
            </a:lvl5pPr>
            <a:lvl6pPr marL="988677" indent="0">
              <a:buNone/>
              <a:defRPr sz="700" b="1"/>
            </a:lvl6pPr>
            <a:lvl7pPr marL="1186413" indent="0">
              <a:buNone/>
              <a:defRPr sz="700" b="1"/>
            </a:lvl7pPr>
            <a:lvl8pPr marL="1384148" indent="0">
              <a:buNone/>
              <a:defRPr sz="700" b="1"/>
            </a:lvl8pPr>
            <a:lvl9pPr marL="1581883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164" y="3310927"/>
            <a:ext cx="3342329" cy="6016092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5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1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61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3" y="415926"/>
            <a:ext cx="2487603" cy="1769168"/>
          </a:xfrm>
          <a:prstGeom prst="rect">
            <a:avLst/>
          </a:prstGeom>
        </p:spPr>
        <p:txBody>
          <a:bodyPr vert="horz" lIns="39547" tIns="19774" rIns="39547" bIns="19774"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536" y="415926"/>
            <a:ext cx="4226956" cy="8911093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773" y="2185093"/>
            <a:ext cx="2487603" cy="7141926"/>
          </a:xfrm>
          <a:prstGeom prst="rect">
            <a:avLst/>
          </a:prstGeom>
        </p:spPr>
        <p:txBody>
          <a:bodyPr vert="horz" lIns="39547" tIns="19774" rIns="39547" bIns="19774"/>
          <a:lstStyle>
            <a:lvl1pPr marL="0" indent="0">
              <a:buNone/>
              <a:defRPr sz="600"/>
            </a:lvl1pPr>
            <a:lvl2pPr marL="197735" indent="0">
              <a:buNone/>
              <a:defRPr sz="500"/>
            </a:lvl2pPr>
            <a:lvl3pPr marL="395471" indent="0">
              <a:buNone/>
              <a:defRPr sz="400"/>
            </a:lvl3pPr>
            <a:lvl4pPr marL="593206" indent="0">
              <a:buNone/>
              <a:defRPr sz="400"/>
            </a:lvl4pPr>
            <a:lvl5pPr marL="790942" indent="0">
              <a:buNone/>
              <a:defRPr sz="400"/>
            </a:lvl5pPr>
            <a:lvl6pPr marL="988677" indent="0">
              <a:buNone/>
              <a:defRPr sz="400"/>
            </a:lvl6pPr>
            <a:lvl7pPr marL="1186413" indent="0">
              <a:buNone/>
              <a:defRPr sz="400"/>
            </a:lvl7pPr>
            <a:lvl8pPr marL="1384148" indent="0">
              <a:buNone/>
              <a:defRPr sz="400"/>
            </a:lvl8pPr>
            <a:lvl9pPr marL="1581883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609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914" y="7308692"/>
            <a:ext cx="4536904" cy="862832"/>
          </a:xfrm>
          <a:prstGeom prst="rect">
            <a:avLst/>
          </a:prstGeom>
        </p:spPr>
        <p:txBody>
          <a:bodyPr vert="horz" lIns="39547" tIns="19774" rIns="39547" bIns="19774"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914" y="932702"/>
            <a:ext cx="4536904" cy="6264593"/>
          </a:xfrm>
          <a:prstGeom prst="rect">
            <a:avLst/>
          </a:prstGeom>
        </p:spPr>
        <p:txBody>
          <a:bodyPr vert="horz" lIns="39547" tIns="19774" rIns="39547" bIns="19774"/>
          <a:lstStyle>
            <a:lvl1pPr marL="0" indent="0">
              <a:buNone/>
              <a:defRPr sz="1400"/>
            </a:lvl1pPr>
            <a:lvl2pPr marL="197735" indent="0">
              <a:buNone/>
              <a:defRPr sz="1200"/>
            </a:lvl2pPr>
            <a:lvl3pPr marL="395471" indent="0">
              <a:buNone/>
              <a:defRPr sz="1000"/>
            </a:lvl3pPr>
            <a:lvl4pPr marL="593206" indent="0">
              <a:buNone/>
              <a:defRPr sz="900"/>
            </a:lvl4pPr>
            <a:lvl5pPr marL="790942" indent="0">
              <a:buNone/>
              <a:defRPr sz="900"/>
            </a:lvl5pPr>
            <a:lvl6pPr marL="988677" indent="0">
              <a:buNone/>
              <a:defRPr sz="900"/>
            </a:lvl6pPr>
            <a:lvl7pPr marL="1186413" indent="0">
              <a:buNone/>
              <a:defRPr sz="900"/>
            </a:lvl7pPr>
            <a:lvl8pPr marL="1384148" indent="0">
              <a:buNone/>
              <a:defRPr sz="900"/>
            </a:lvl8pPr>
            <a:lvl9pPr marL="1581883" indent="0">
              <a:buNone/>
              <a:defRPr sz="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914" y="8171523"/>
            <a:ext cx="4536904" cy="1225366"/>
          </a:xfrm>
          <a:prstGeom prst="rect">
            <a:avLst/>
          </a:prstGeom>
        </p:spPr>
        <p:txBody>
          <a:bodyPr vert="horz" lIns="39547" tIns="19774" rIns="39547" bIns="19774"/>
          <a:lstStyle>
            <a:lvl1pPr marL="0" indent="0">
              <a:buNone/>
              <a:defRPr sz="600"/>
            </a:lvl1pPr>
            <a:lvl2pPr marL="197735" indent="0">
              <a:buNone/>
              <a:defRPr sz="500"/>
            </a:lvl2pPr>
            <a:lvl3pPr marL="395471" indent="0">
              <a:buNone/>
              <a:defRPr sz="400"/>
            </a:lvl3pPr>
            <a:lvl4pPr marL="593206" indent="0">
              <a:buNone/>
              <a:defRPr sz="400"/>
            </a:lvl4pPr>
            <a:lvl5pPr marL="790942" indent="0">
              <a:buNone/>
              <a:defRPr sz="400"/>
            </a:lvl5pPr>
            <a:lvl6pPr marL="988677" indent="0">
              <a:buNone/>
              <a:defRPr sz="400"/>
            </a:lvl6pPr>
            <a:lvl7pPr marL="1186413" indent="0">
              <a:buNone/>
              <a:defRPr sz="400"/>
            </a:lvl7pPr>
            <a:lvl8pPr marL="1384148" indent="0">
              <a:buNone/>
              <a:defRPr sz="400"/>
            </a:lvl8pPr>
            <a:lvl9pPr marL="1581883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131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ext Box 38"/>
          <p:cNvSpPr txBox="1">
            <a:spLocks noChangeArrowheads="1"/>
          </p:cNvSpPr>
          <p:nvPr userDrawn="1"/>
        </p:nvSpPr>
        <p:spPr bwMode="auto">
          <a:xfrm>
            <a:off x="2572930" y="1957685"/>
            <a:ext cx="2412486" cy="23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9541" tIns="19771" rIns="39541" bIns="19771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mk-MK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4885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pitchFamily="-65" charset="-128"/>
          <a:cs typeface="+mj-cs"/>
        </a:defRPr>
      </a:lvl1pPr>
      <a:lvl2pPr algn="ctr" defTabSz="94885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2pPr>
      <a:lvl3pPr algn="ctr" defTabSz="94885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3pPr>
      <a:lvl4pPr algn="ctr" defTabSz="94885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4pPr>
      <a:lvl5pPr algn="ctr" defTabSz="94885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5pPr>
      <a:lvl6pPr marL="197735" algn="ctr" defTabSz="948855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</a:defRPr>
      </a:lvl6pPr>
      <a:lvl7pPr marL="395471" algn="ctr" defTabSz="948855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</a:defRPr>
      </a:lvl7pPr>
      <a:lvl8pPr marL="593206" algn="ctr" defTabSz="948855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</a:defRPr>
      </a:lvl8pPr>
      <a:lvl9pPr marL="790942" algn="ctr" defTabSz="948855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</a:defRPr>
      </a:lvl9pPr>
    </p:titleStyle>
    <p:bodyStyle>
      <a:lvl1pPr marL="355649" indent="-355649" algn="l" defTabSz="948855" rtl="0" eaLnBrk="0" fontAlgn="base" hangingPunct="0">
        <a:spcBef>
          <a:spcPct val="20000"/>
        </a:spcBef>
        <a:spcAft>
          <a:spcPct val="0"/>
        </a:spcAft>
        <a:defRPr sz="7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71031" indent="-296603" algn="l" defTabSz="948855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65" charset="-128"/>
        </a:defRPr>
      </a:lvl2pPr>
      <a:lvl3pPr marL="1186413" indent="-237557" algn="l" defTabSz="948855" rtl="0" eaLnBrk="0" fontAlgn="base" hangingPunct="0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  <a:ea typeface="ＭＳ Ｐゴシック" pitchFamily="-65" charset="-128"/>
        </a:defRPr>
      </a:lvl3pPr>
      <a:lvl4pPr marL="1660840" indent="-236871" algn="l" defTabSz="948855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  <a:ea typeface="ＭＳ Ｐゴシック" pitchFamily="-65" charset="-128"/>
        </a:defRPr>
      </a:lvl4pPr>
      <a:lvl5pPr marL="2135268" indent="-236871" algn="l" defTabSz="948855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-65" charset="-128"/>
        </a:defRPr>
      </a:lvl5pPr>
      <a:lvl6pPr marL="2333003" indent="-236871" algn="l" defTabSz="948855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-65" charset="-128"/>
        </a:defRPr>
      </a:lvl6pPr>
      <a:lvl7pPr marL="2530739" indent="-236871" algn="l" defTabSz="948855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-65" charset="-128"/>
        </a:defRPr>
      </a:lvl7pPr>
      <a:lvl8pPr marL="2728474" indent="-236871" algn="l" defTabSz="948855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-65" charset="-128"/>
        </a:defRPr>
      </a:lvl8pPr>
      <a:lvl9pPr marL="2926210" indent="-236871" algn="l" defTabSz="948855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97735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95471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93206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90942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88677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86413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4148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1883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4"/>
          <p:cNvSpPr>
            <a:spLocks noChangeArrowheads="1"/>
          </p:cNvSpPr>
          <p:nvPr/>
        </p:nvSpPr>
        <p:spPr bwMode="auto">
          <a:xfrm>
            <a:off x="1" y="115094"/>
            <a:ext cx="7561262" cy="15240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lIns="181993" tIns="90997" rIns="181993" bIns="90997" anchor="ctr"/>
          <a:lstStyle/>
          <a:p>
            <a:r>
              <a:rPr lang="mk-MK" sz="1800" b="1" dirty="0" smtClean="0">
                <a:solidFill>
                  <a:srgbClr val="002060"/>
                </a:solidFill>
              </a:rPr>
              <a:t>УНИВЕРЗИТЕТ </a:t>
            </a:r>
            <a:r>
              <a:rPr lang="en-US" sz="1800" b="1" dirty="0" smtClean="0">
                <a:solidFill>
                  <a:srgbClr val="002060"/>
                </a:solidFill>
              </a:rPr>
              <a:t>“</a:t>
            </a:r>
            <a:r>
              <a:rPr lang="mk-MK" sz="1800" b="1" dirty="0" smtClean="0">
                <a:solidFill>
                  <a:srgbClr val="002060"/>
                </a:solidFill>
              </a:rPr>
              <a:t>ГОЦЕ ДЕЛЧЕВ</a:t>
            </a:r>
            <a:r>
              <a:rPr lang="en-US" sz="1800" b="1" dirty="0" smtClean="0">
                <a:solidFill>
                  <a:srgbClr val="002060"/>
                </a:solidFill>
              </a:rPr>
              <a:t>”</a:t>
            </a:r>
            <a:r>
              <a:rPr lang="mk-MK" sz="1800" b="1" dirty="0" smtClean="0">
                <a:solidFill>
                  <a:srgbClr val="002060"/>
                </a:solidFill>
              </a:rPr>
              <a:t> ШТИП</a:t>
            </a:r>
          </a:p>
          <a:p>
            <a:r>
              <a:rPr lang="mk-MK" sz="1800" b="1" dirty="0" smtClean="0">
                <a:solidFill>
                  <a:srgbClr val="002060"/>
                </a:solidFill>
              </a:rPr>
              <a:t>ФАКУЛТЕТ ЗА МЕДИЦИНСКИ НАУКИ</a:t>
            </a:r>
          </a:p>
        </p:txBody>
      </p:sp>
      <p:pic>
        <p:nvPicPr>
          <p:cNvPr id="2055" name="Picture 3" descr="logo (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" y="343694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logo (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831" y="419894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275431" y="2782094"/>
            <a:ext cx="3465094" cy="132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1965" tIns="90983" rIns="181965" bIns="90983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1200" b="1" i="1" dirty="0" smtClean="0">
                <a:latin typeface="Arial" pitchFamily="34" charset="0"/>
                <a:cs typeface="Arial" pitchFamily="34" charset="0"/>
              </a:rPr>
              <a:t>ВОВЕД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Тетанусот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е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постојано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актуелно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заболување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заради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широката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распространетост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големата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отпорност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причинителот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заболувањето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тешката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клиничка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слика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високиот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леталитет</a:t>
            </a:r>
            <a:r>
              <a:rPr lang="mk-MK" sz="12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208755" y="3996030"/>
            <a:ext cx="3571875" cy="1291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1965" tIns="90983" rIns="181965" bIns="90983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just"/>
            <a:r>
              <a:rPr lang="mk-MK" sz="1200" b="1" i="1" dirty="0" smtClean="0">
                <a:latin typeface="Arial" pitchFamily="34" charset="0"/>
                <a:cs typeface="Arial" pitchFamily="34" charset="0"/>
              </a:rPr>
              <a:t>ЦЕЛИ: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Oсовремен</a:t>
            </a:r>
            <a:r>
              <a:rPr lang="mk-MK" sz="1200" i="1" dirty="0" err="1" smtClean="0">
                <a:latin typeface="Arial" pitchFamily="34" charset="0"/>
                <a:cs typeface="Arial" pitchFamily="34" charset="0"/>
              </a:rPr>
              <a:t>ување</a:t>
            </a:r>
            <a:r>
              <a:rPr lang="mk-MK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имунопрофилак</a:t>
            </a:r>
            <a:r>
              <a:rPr lang="mk-MK" sz="12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сата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тетанусот</a:t>
            </a:r>
            <a:r>
              <a:rPr lang="mk-MK" sz="1200" i="1" dirty="0" smtClean="0">
                <a:latin typeface="Arial" pitchFamily="34" charset="0"/>
                <a:cs typeface="Arial" pitchFamily="34" charset="0"/>
              </a:rPr>
              <a:t> со соодветна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евалуација</a:t>
            </a:r>
            <a:r>
              <a:rPr lang="mk-MK" sz="1200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имунолошкиот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вакциналниот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статус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во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однос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тетанусот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кај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населението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Република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 smtClean="0">
                <a:latin typeface="Arial" pitchFamily="34" charset="0"/>
                <a:cs typeface="Arial" pitchFamily="34" charset="0"/>
              </a:rPr>
              <a:t>Македонија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.</a:t>
            </a:r>
            <a:endParaRPr lang="mk-MK" sz="9600" dirty="0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08756" y="5230410"/>
            <a:ext cx="3571875" cy="4985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1965" tIns="90983" rIns="181965" bIns="90983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just"/>
            <a:r>
              <a:rPr lang="mk-MK" sz="1200" b="1" i="1" dirty="0" smtClean="0"/>
              <a:t>МАТЕРИЈАЛ И МЕТОД</a:t>
            </a:r>
            <a:r>
              <a:rPr lang="mk-MK" sz="1200" b="1" i="1" dirty="0"/>
              <a:t>И</a:t>
            </a:r>
            <a:r>
              <a:rPr lang="mk-MK" sz="1200" dirty="0" smtClean="0"/>
              <a:t>: </a:t>
            </a:r>
            <a:r>
              <a:rPr lang="en-US" sz="1200" i="1" dirty="0" err="1" smtClean="0"/>
              <a:t>За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евалуација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имунолошкиот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статус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во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однос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тетанусот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ќе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биде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користена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студија</a:t>
            </a:r>
            <a:r>
              <a:rPr lang="mk-MK" sz="1200" i="1" dirty="0" smtClean="0"/>
              <a:t>та</a:t>
            </a:r>
            <a:r>
              <a:rPr lang="en-US" sz="1200" i="1" dirty="0" smtClean="0"/>
              <a:t> 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 </a:t>
            </a:r>
            <a:r>
              <a:rPr lang="en-US" sz="1200" i="1" dirty="0" err="1" smtClean="0"/>
              <a:t>пресек</a:t>
            </a:r>
            <a:r>
              <a:rPr lang="en-US" sz="1200" i="1" dirty="0" smtClean="0"/>
              <a:t>  (cross sectional study), a </a:t>
            </a:r>
            <a:r>
              <a:rPr lang="mk-MK" sz="1200" i="1" dirty="0" smtClean="0"/>
              <a:t>за комплетна </a:t>
            </a:r>
            <a:r>
              <a:rPr lang="en-US" sz="1200" i="1" dirty="0" err="1" smtClean="0"/>
              <a:t>реализацијата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поставените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цели</a:t>
            </a:r>
            <a:r>
              <a:rPr lang="mk-MK" sz="1200" i="1" dirty="0" smtClean="0"/>
              <a:t> ќе биде направена и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дескриптивна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епидемиолошка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студија</a:t>
            </a:r>
            <a:r>
              <a:rPr lang="mk-MK" sz="1200" i="1" dirty="0" smtClean="0"/>
              <a:t> з</a:t>
            </a:r>
            <a:r>
              <a:rPr lang="en-US" sz="1200" i="1" dirty="0" smtClean="0"/>
              <a:t>а </a:t>
            </a:r>
            <a:r>
              <a:rPr lang="en-US" sz="1200" i="1" dirty="0" err="1" smtClean="0"/>
              <a:t>проучувањето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епидемиолошките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карактеристики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тетанусот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во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Република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Македонија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во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периодот</a:t>
            </a:r>
            <a:r>
              <a:rPr lang="en-US" sz="1200" i="1" dirty="0" smtClean="0"/>
              <a:t> 1945-20</a:t>
            </a:r>
            <a:r>
              <a:rPr lang="mk-MK" sz="1200" i="1" dirty="0" smtClean="0"/>
              <a:t>14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година</a:t>
            </a:r>
            <a:r>
              <a:rPr lang="en-US" sz="1200" i="1" dirty="0" smtClean="0"/>
              <a:t>.</a:t>
            </a:r>
            <a:r>
              <a:rPr lang="mk-MK" sz="1200" i="1" dirty="0" smtClean="0"/>
              <a:t> </a:t>
            </a:r>
          </a:p>
          <a:p>
            <a:pPr algn="just"/>
            <a:r>
              <a:rPr lang="en-US" sz="1200" i="1" dirty="0" err="1" smtClean="0"/>
              <a:t>Ќе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бидат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анализирани</a:t>
            </a:r>
            <a:r>
              <a:rPr lang="en-US" sz="1200" i="1" dirty="0" smtClean="0"/>
              <a:t>  300 </a:t>
            </a:r>
            <a:r>
              <a:rPr lang="en-US" sz="1200" i="1" dirty="0" err="1" smtClean="0"/>
              <a:t>примероци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серум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од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венска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крв</a:t>
            </a:r>
            <a:r>
              <a:rPr lang="en-US" sz="1200" i="1" dirty="0" smtClean="0"/>
              <a:t>. </a:t>
            </a:r>
            <a:r>
              <a:rPr lang="en-US" sz="1200" i="1" dirty="0" err="1" smtClean="0"/>
              <a:t>За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секој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испитаник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ќе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биде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направена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епидемиолошка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анкета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во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која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меѓу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останатото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задолжително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ќе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бидат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евидентирани</a:t>
            </a:r>
            <a:r>
              <a:rPr lang="en-US" sz="1200" i="1" dirty="0" smtClean="0"/>
              <a:t> и </a:t>
            </a:r>
            <a:r>
              <a:rPr lang="en-US" sz="1200" i="1" dirty="0" err="1" smtClean="0"/>
              <a:t>податоци</a:t>
            </a:r>
            <a:r>
              <a:rPr lang="mk-MK" sz="1200" i="1" dirty="0" smtClean="0"/>
              <a:t>те комплетната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имунопрофилакса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тетанус</a:t>
            </a:r>
            <a:r>
              <a:rPr lang="mk-MK" sz="1200" i="1" dirty="0" smtClean="0"/>
              <a:t>от</a:t>
            </a:r>
            <a:r>
              <a:rPr lang="en-US" sz="1200" i="1" dirty="0" smtClean="0"/>
              <a:t>. </a:t>
            </a:r>
            <a:r>
              <a:rPr lang="en-US" sz="1200" i="1" dirty="0" err="1" smtClean="0"/>
              <a:t>За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одредување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имуно</a:t>
            </a:r>
            <a:r>
              <a:rPr lang="en-US" sz="1200" i="1" dirty="0" smtClean="0"/>
              <a:t>- </a:t>
            </a:r>
            <a:r>
              <a:rPr lang="en-US" sz="1200" i="1" dirty="0" err="1" smtClean="0"/>
              <a:t>лошкиот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статус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испитаници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како</a:t>
            </a:r>
            <a:r>
              <a:rPr lang="en-US" sz="1200" i="1" dirty="0" smtClean="0"/>
              <a:t> и </a:t>
            </a:r>
            <a:r>
              <a:rPr lang="en-US" sz="1200" i="1" dirty="0" err="1" smtClean="0"/>
              <a:t>за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непосредно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следење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поствакциналниот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имунитет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ќе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користи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методата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класична</a:t>
            </a:r>
            <a:r>
              <a:rPr lang="en-US" sz="1200" i="1" dirty="0" smtClean="0"/>
              <a:t> ЕЛИСА, а </a:t>
            </a:r>
            <a:r>
              <a:rPr lang="en-US" sz="1200" i="1" dirty="0" err="1" smtClean="0"/>
              <a:t>ќе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направи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модификација</a:t>
            </a:r>
            <a:r>
              <a:rPr lang="en-US" sz="1200" i="1" dirty="0" smtClean="0"/>
              <a:t> и/</a:t>
            </a:r>
            <a:r>
              <a:rPr lang="en-US" sz="1200" i="1" dirty="0" err="1" smtClean="0"/>
              <a:t>или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адаптација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брза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скрининг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метода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за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ин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витро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одредување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вредностите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тетанусниот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антитоксин</a:t>
            </a:r>
            <a:r>
              <a:rPr lang="mk-MK" sz="1200" i="1" dirty="0" smtClean="0"/>
              <a:t>.</a:t>
            </a:r>
            <a:r>
              <a:rPr lang="en-US" sz="1200" i="1" dirty="0" smtClean="0"/>
              <a:t> 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3933031" y="3467894"/>
            <a:ext cx="3445826" cy="3138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1965" tIns="90983" rIns="181965" bIns="90983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mk-MK" sz="1200" b="1" i="1" dirty="0" smtClean="0"/>
              <a:t>О</a:t>
            </a:r>
            <a:r>
              <a:rPr lang="en-US" sz="1200" b="1" i="1" dirty="0" smtClean="0"/>
              <a:t>ЧЕКУВАНИРЕЗУЛТАТИ:</a:t>
            </a:r>
            <a:r>
              <a:rPr lang="mk-MK" sz="1200" b="1" i="1" dirty="0" smtClean="0"/>
              <a:t> </a:t>
            </a:r>
            <a:r>
              <a:rPr lang="en-US" sz="1200" i="1" dirty="0" err="1" smtClean="0"/>
              <a:t>Со</a:t>
            </a:r>
            <a:r>
              <a:rPr lang="en-US" sz="1200" i="1" dirty="0" smtClean="0"/>
              <a:t> </a:t>
            </a:r>
            <a:r>
              <a:rPr lang="mk-MK" sz="1200" i="1" dirty="0" smtClean="0"/>
              <a:t>анализа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добиените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податоци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ќе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може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да</a:t>
            </a:r>
            <a:r>
              <a:rPr lang="en-US" sz="1200" b="1" i="1" dirty="0" smtClean="0"/>
              <a:t> </a:t>
            </a:r>
            <a:r>
              <a:rPr lang="en-US" sz="1200" i="1" dirty="0" err="1" smtClean="0"/>
              <a:t>се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утврди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успешноста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вакцинирањето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против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тетанус</a:t>
            </a:r>
            <a:r>
              <a:rPr lang="en-US" sz="1200" i="1" dirty="0" smtClean="0"/>
              <a:t> и </a:t>
            </a:r>
            <a:r>
              <a:rPr lang="en-US" sz="1200" i="1" dirty="0" err="1" smtClean="0"/>
              <a:t>имунолошкиот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статус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во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однос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тетанусот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кај</a:t>
            </a:r>
            <a:r>
              <a:rPr lang="mk-MK" sz="1200" i="1" dirty="0" smtClean="0"/>
              <a:t> повредените лица. Со оваа можност ќе </a:t>
            </a:r>
            <a:r>
              <a:rPr lang="en-US" sz="1200" i="1" dirty="0" err="1" smtClean="0"/>
              <a:t>се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создадат</a:t>
            </a:r>
            <a:r>
              <a:rPr lang="mk-MK" sz="1200" i="1" dirty="0" smtClean="0"/>
              <a:t> соодветни </a:t>
            </a:r>
            <a:r>
              <a:rPr lang="en-US" sz="1200" i="1" dirty="0" err="1" smtClean="0"/>
              <a:t>предуслови</a:t>
            </a:r>
            <a:r>
              <a:rPr lang="mk-MK" sz="1200" i="1" dirty="0" smtClean="0"/>
              <a:t>, за  максимална </a:t>
            </a:r>
            <a:r>
              <a:rPr lang="en-US" sz="1200" i="1" dirty="0" err="1" smtClean="0"/>
              <a:t>рационализа</a:t>
            </a:r>
            <a:r>
              <a:rPr lang="mk-MK" sz="1200" i="1" dirty="0" smtClean="0"/>
              <a:t>ција 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постекспозиционна</a:t>
            </a:r>
            <a:r>
              <a:rPr lang="mk-MK" sz="1200" i="1" dirty="0" smtClean="0"/>
              <a:t>та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имунопрофилакса</a:t>
            </a:r>
            <a:r>
              <a:rPr lang="en-US" sz="1200" i="1" dirty="0" smtClean="0"/>
              <a:t> </a:t>
            </a:r>
            <a:r>
              <a:rPr lang="mk-MK" sz="1200" i="1" dirty="0" smtClean="0"/>
              <a:t>на тетанусот, </a:t>
            </a:r>
            <a:r>
              <a:rPr lang="en-US" sz="1200" i="1" dirty="0" err="1" smtClean="0"/>
              <a:t>од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стручно-медицински</a:t>
            </a:r>
            <a:r>
              <a:rPr lang="en-US" sz="1200" i="1" dirty="0" smtClean="0"/>
              <a:t> и </a:t>
            </a:r>
            <a:r>
              <a:rPr lang="en-US" sz="1200" i="1" dirty="0" err="1" smtClean="0"/>
              <a:t>економски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аспект</a:t>
            </a:r>
            <a:r>
              <a:rPr lang="mk-MK" sz="1200" i="1" dirty="0" smtClean="0"/>
              <a:t>.  Со релевантните информации за </a:t>
            </a:r>
            <a:r>
              <a:rPr lang="en-US" sz="1200" i="1" dirty="0" err="1" smtClean="0"/>
              <a:t>имунолошкиот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статус</a:t>
            </a:r>
            <a:r>
              <a:rPr lang="mk-MK" sz="1200" i="1" dirty="0" smtClean="0"/>
              <a:t>, ќе се избегнуваат евентуалните </a:t>
            </a:r>
            <a:r>
              <a:rPr lang="en-US" sz="1200" i="1" dirty="0" err="1" smtClean="0"/>
              <a:t>хипер</a:t>
            </a:r>
            <a:r>
              <a:rPr lang="mk-MK" sz="1200" i="1" dirty="0" smtClean="0"/>
              <a:t> или хипо </a:t>
            </a:r>
            <a:r>
              <a:rPr lang="en-US" sz="1200" i="1" dirty="0" err="1" smtClean="0"/>
              <a:t>имунизација</a:t>
            </a:r>
            <a:r>
              <a:rPr lang="mk-MK" sz="1200" i="1" dirty="0" smtClean="0"/>
              <a:t> кои се последица на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постекспозиционна</a:t>
            </a:r>
            <a:r>
              <a:rPr lang="mk-MK" sz="1200" i="1" dirty="0" smtClean="0"/>
              <a:t>та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имунопрофилакса</a:t>
            </a:r>
            <a:r>
              <a:rPr lang="mk-MK" sz="1200" i="1" dirty="0" smtClean="0"/>
              <a:t> на „слепо“.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5431" y="1715294"/>
            <a:ext cx="68981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cs typeface="Arial" pitchFamily="34" charset="0"/>
              </a:rPr>
              <a:t>ЕВАЛУАЦИЈА НА ИМУНОЛОШКИОТ  СТАТУС ВО ОДНОС НА ТЕТАНУСОТ </a:t>
            </a:r>
          </a:p>
          <a:p>
            <a:r>
              <a:rPr lang="en-US" sz="1400" b="1" dirty="0" smtClean="0">
                <a:solidFill>
                  <a:srgbClr val="000066"/>
                </a:solidFill>
                <a:cs typeface="Arial" pitchFamily="34" charset="0"/>
              </a:rPr>
              <a:t>КАЈ РАЗЛИЧНИ  ВОЗРАСНИ ГРУПИ НА НАСЕЛЕНИЕ</a:t>
            </a:r>
            <a:endParaRPr lang="mk-MK" sz="200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660066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  <a:p>
            <a:endParaRPr lang="mk-MK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1631" y="2324894"/>
            <a:ext cx="2638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mk-MK" sz="1200" b="1" i="1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Носител – главен истражувач</a:t>
            </a:r>
            <a:r>
              <a:rPr lang="en-US" sz="1200" b="1" i="1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mk-MK" sz="1200" b="1" i="1" dirty="0" smtClean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mk-MK" sz="1200" b="1" i="1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Проф. д-р</a:t>
            </a:r>
            <a:r>
              <a:rPr lang="en-US" sz="1200" b="1" i="1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200" b="1" i="1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Ѓорѓи Шуманов</a:t>
            </a:r>
            <a:endParaRPr lang="mk-MK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542631" y="2477294"/>
            <a:ext cx="184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mk-MK" sz="1400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7281" y="2196149"/>
            <a:ext cx="168812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" name="Group 2"/>
          <p:cNvGrpSpPr>
            <a:grpSpLocks/>
          </p:cNvGrpSpPr>
          <p:nvPr/>
        </p:nvGrpSpPr>
        <p:grpSpPr bwMode="auto">
          <a:xfrm>
            <a:off x="5528955" y="2285746"/>
            <a:ext cx="1375876" cy="953548"/>
            <a:chOff x="0" y="1681"/>
            <a:chExt cx="1524" cy="1562"/>
          </a:xfrm>
        </p:grpSpPr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0" y="1681"/>
              <a:ext cx="1524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6" y="2605"/>
              <a:ext cx="912" cy="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" name="Picture 17" descr="http://gesundpedia.de/images/thumb/Tetanus.jpg/380px-Tetanus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37831" y="6606292"/>
            <a:ext cx="2895600" cy="3186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67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3506</TotalTime>
  <Words>312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Default Design</vt:lpstr>
      <vt:lpstr>PowerPoint Presentation</vt:lpstr>
    </vt:vector>
  </TitlesOfParts>
  <Company>SciFor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Gordana Panova</cp:lastModifiedBy>
  <cp:revision>237</cp:revision>
  <cp:lastPrinted>2013-05-18T23:13:59Z</cp:lastPrinted>
  <dcterms:created xsi:type="dcterms:W3CDTF">2003-12-17T18:44:28Z</dcterms:created>
  <dcterms:modified xsi:type="dcterms:W3CDTF">2016-01-25T08:34:42Z</dcterms:modified>
</cp:coreProperties>
</file>