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1" r:id="rId4"/>
    <p:sldId id="262" r:id="rId5"/>
    <p:sldId id="263"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DB0D2-11D3-4ACA-AAC2-94FAF009C754}" type="datetimeFigureOut">
              <a:rPr lang="mk-MK" smtClean="0"/>
              <a:pPr/>
              <a:t>09.01.2016</a:t>
            </a:fld>
            <a:endParaRPr lang="mk-M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D1DB2F-3E51-4A39-915B-C59F0CB4BA76}" type="slidenum">
              <a:rPr lang="mk-MK" smtClean="0"/>
              <a:pPr/>
              <a:t>‹#›</a:t>
            </a:fld>
            <a:endParaRPr lang="mk-MK"/>
          </a:p>
        </p:txBody>
      </p:sp>
    </p:spTree>
    <p:extLst>
      <p:ext uri="{BB962C8B-B14F-4D97-AF65-F5344CB8AC3E}">
        <p14:creationId xmlns:p14="http://schemas.microsoft.com/office/powerpoint/2010/main" xmlns="" val="249529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dirty="0"/>
          </a:p>
        </p:txBody>
      </p:sp>
      <p:sp>
        <p:nvSpPr>
          <p:cNvPr id="4" name="Slide Number Placeholder 3"/>
          <p:cNvSpPr>
            <a:spLocks noGrp="1"/>
          </p:cNvSpPr>
          <p:nvPr>
            <p:ph type="sldNum" sz="quarter" idx="10"/>
          </p:nvPr>
        </p:nvSpPr>
        <p:spPr/>
        <p:txBody>
          <a:bodyPr/>
          <a:lstStyle/>
          <a:p>
            <a:fld id="{44D1DB2F-3E51-4A39-915B-C59F0CB4BA76}" type="slidenum">
              <a:rPr lang="mk-MK" smtClean="0"/>
              <a:pPr/>
              <a:t>2</a:t>
            </a:fld>
            <a:endParaRPr lang="mk-MK"/>
          </a:p>
        </p:txBody>
      </p:sp>
    </p:spTree>
    <p:extLst>
      <p:ext uri="{BB962C8B-B14F-4D97-AF65-F5344CB8AC3E}">
        <p14:creationId xmlns:p14="http://schemas.microsoft.com/office/powerpoint/2010/main" xmlns="" val="148732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mk-MK" sz="4000" dirty="0"/>
              <a:t>Доц.д-р Трајче Нацев</a:t>
            </a:r>
            <a:br>
              <a:rPr lang="mk-MK" sz="4000" dirty="0"/>
            </a:br>
            <a:r>
              <a:rPr lang="mk-MK" sz="4000"/>
              <a:t>Доц.д-р </a:t>
            </a:r>
            <a:r>
              <a:rPr lang="mk-MK" sz="4000" smtClean="0"/>
              <a:t>Драган Веселинов</a:t>
            </a:r>
            <a:r>
              <a:rPr lang="mk-MK" sz="4000" dirty="0"/>
              <a:t/>
            </a:r>
            <a:br>
              <a:rPr lang="mk-MK" sz="4000" dirty="0"/>
            </a:br>
            <a:r>
              <a:rPr lang="mk-MK" sz="4000" dirty="0"/>
              <a:t>Факултет за образовни науки</a:t>
            </a:r>
            <a:br>
              <a:rPr lang="mk-MK" sz="4000" dirty="0"/>
            </a:br>
            <a:r>
              <a:rPr lang="mk-MK" sz="4000" dirty="0"/>
              <a:t> </a:t>
            </a:r>
            <a:br>
              <a:rPr lang="mk-MK" sz="4000" dirty="0"/>
            </a:br>
            <a:r>
              <a:rPr lang="mk-MK" sz="4000" dirty="0"/>
              <a:t> </a:t>
            </a:r>
            <a:br>
              <a:rPr lang="mk-MK" sz="4000" dirty="0"/>
            </a:br>
            <a:r>
              <a:rPr lang="mk-MK" sz="4000" dirty="0"/>
              <a:t>ЗАШТИТА НА НЕДВИЖНОТО КУЛТУРНО НАСЛЕДСТВО ПРЕКУ ЕДУКАЦИЈА НА УЧЕНИЦИТЕ ОД ОСНОВНОТО И СРЕДНОТО ОБРАЗОВАНИЕ</a:t>
            </a:r>
            <a:br>
              <a:rPr lang="mk-MK" sz="4000" dirty="0"/>
            </a:br>
            <a:r>
              <a:rPr lang="mk-MK" sz="4000" dirty="0"/>
              <a:t>Апстракт</a:t>
            </a:r>
            <a:r>
              <a:rPr lang="mk-MK" dirty="0"/>
              <a:t/>
            </a:r>
            <a:br>
              <a:rPr lang="mk-MK" dirty="0"/>
            </a:br>
            <a:endParaRPr lang="mk-MK" dirty="0"/>
          </a:p>
        </p:txBody>
      </p:sp>
    </p:spTree>
    <p:extLst>
      <p:ext uri="{BB962C8B-B14F-4D97-AF65-F5344CB8AC3E}">
        <p14:creationId xmlns:p14="http://schemas.microsoft.com/office/powerpoint/2010/main" xmlns="" val="151553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mk-MK" sz="2800" dirty="0" smtClean="0"/>
              <a:t>Запознавањето </a:t>
            </a:r>
            <a:r>
              <a:rPr lang="mk-MK" sz="2800" dirty="0"/>
              <a:t>на младата популација со недвижното културно наследство во текот на основното и средното образование придонесува во зголемувањето на нивната  перцепција кон културните општествени вредности. Но од особено значење претставува едукацијата во делот на заштитата на културното недвижното културно наследство со цел како би се негувале и зачувале таквите вредности кај таквата популација. Оттука и фокусот на трудот е насочен кон актуелизирање на прашањето на воспитувањето и образованието на младите за заштита на недвижното културно наследство,односно понуда на еден научен пристап кон оваа проблематика.</a:t>
            </a:r>
          </a:p>
        </p:txBody>
      </p:sp>
    </p:spTree>
    <p:extLst>
      <p:ext uri="{BB962C8B-B14F-4D97-AF65-F5344CB8AC3E}">
        <p14:creationId xmlns:p14="http://schemas.microsoft.com/office/powerpoint/2010/main" xmlns="" val="294012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Главна кула Донжон на Исар -Штип</a:t>
            </a:r>
            <a:endParaRPr lang="mk-MK" dirty="0"/>
          </a:p>
        </p:txBody>
      </p:sp>
      <p:pic>
        <p:nvPicPr>
          <p:cNvPr id="2050" name="Picture 2" descr="D:\2015\2015 - NAUCNI TRDUOVI\TRUDOVI SO MEGUNARODEN UREDUVACKI ODBOR\ZAVRSENO-FOLIJA BALCANIKA -FILOZOFSKI\FOLIJA BALKANIKA - MAKEDONSKI\FOTO ISAR -1\foto finalno\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752600"/>
            <a:ext cx="4320000" cy="465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087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Порта Принципалис-Баргала</a:t>
            </a:r>
            <a:endParaRPr lang="mk-MK" dirty="0"/>
          </a:p>
        </p:txBody>
      </p:sp>
      <p:pic>
        <p:nvPicPr>
          <p:cNvPr id="3" name="Picture 2" descr="D:\2015\2015 - NAUCNI TRDUOVI\TRUDOVI SO MEGUNARODEN UREDUVACKI ODBOR\ZAVRSENO -GLASNIK - INI -\Сл.3 Porta principal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295399"/>
            <a:ext cx="8398597" cy="49492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14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Фортификацијата на градот Баргала</a:t>
            </a:r>
            <a:endParaRPr lang="mk-MK" dirty="0"/>
          </a:p>
        </p:txBody>
      </p:sp>
      <p:pic>
        <p:nvPicPr>
          <p:cNvPr id="1026" name="Picture 2" descr="G:\personalec rabota\e\BARGALA SE\Monografija Bargala sliki i crtezi\Фотографии(архитектура)\Сл.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371600"/>
            <a:ext cx="5642449" cy="43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328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Фортификација на Кале - Виница</a:t>
            </a:r>
            <a:endParaRPr lang="mk-MK" dirty="0"/>
          </a:p>
        </p:txBody>
      </p:sp>
      <p:pic>
        <p:nvPicPr>
          <p:cNvPr id="2050" name="Picture 2" descr="G:\personalec rabota\e-1\DISERTACIJA CEL MATERIJAL, TEKST, FOTOGRAFII I PLANOVI\IZDVOENI FOTOGRAFII ZA DOKTORATOT\vinica -stip-svetinikole izdvoeni fotki\vinica\Vinica i\DSC_000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676400"/>
            <a:ext cx="6454981" cy="43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867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Words>
  <Application>Microsoft Office PowerPoint</Application>
  <PresentationFormat>On-screen Show (4:3)</PresentationFormat>
  <Paragraphs>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Доц.д-р Трајче Нацев Доц.д-р Драган Веселинов Факултет за образовни науки     ЗАШТИТА НА НЕДВИЖНОТО КУЛТУРНО НАСЛЕДСТВО ПРЕКУ ЕДУКАЦИЈА НА УЧЕНИЦИТЕ ОД ОСНОВНОТО И СРЕДНОТО ОБРАЗОВАНИЕ Апстракт </vt:lpstr>
      <vt:lpstr>           Запознавањето на младата популација со недвижното културно наследство во текот на основното и средното образование придонесува во зголемувањето на нивната  перцепција кон културните општествени вредности. Но од особено значење претставува едукацијата во делот на заштитата на културното недвижното културно наследство со цел како би се негувале и зачувале таквите вредности кај таквата популација. Оттука и фокусот на трудот е насочен кон актуелизирање на прашањето на воспитувањето и образованието на младите за заштита на недвижното културно наследство,односно понуда на еден научен пристап кон оваа проблематика.</vt:lpstr>
      <vt:lpstr>Главна кула Донжон на Исар -Штип</vt:lpstr>
      <vt:lpstr>Порта Принципалис-Баргала</vt:lpstr>
      <vt:lpstr>Фортификацијата на градот Баргала</vt:lpstr>
      <vt:lpstr>Фортификација на Кале - Виница</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Доц.д-р Трајче Нацев Доц.д-р Трајче Нацев Факултет за образовни науки     ЗАШТИТА НА НЕДВИЖНОТО КУЛТУРНО НАСЛЕДСТВО ПРЕКУ ЕДУКАЦИЈА НА УЧЕНИЦИТЕ ОД ОСНОВНОТО И СРЕДНОТО ОБРАЗОВАНИЕ Апстракт </dc:title>
  <dc:creator>user</dc:creator>
  <cp:lastModifiedBy>Dragan2016</cp:lastModifiedBy>
  <cp:revision>3</cp:revision>
  <dcterms:created xsi:type="dcterms:W3CDTF">2006-08-16T00:00:00Z</dcterms:created>
  <dcterms:modified xsi:type="dcterms:W3CDTF">2016-01-09T17:53:16Z</dcterms:modified>
</cp:coreProperties>
</file>