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9" autoAdjust="0"/>
  </p:normalViewPr>
  <p:slideViewPr>
    <p:cSldViewPr>
      <p:cViewPr varScale="1">
        <p:scale>
          <a:sx n="81" d="100"/>
          <a:sy n="81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mk-MK" sz="3600" dirty="0"/>
              <a:t>д-р Трајче Нацев</a:t>
            </a:r>
            <a:br>
              <a:rPr lang="mk-MK" sz="3600" dirty="0"/>
            </a:br>
            <a:r>
              <a:rPr lang="mk-MK" sz="3600" dirty="0"/>
              <a:t>Универзитет „Гоце Делчев“-Штип</a:t>
            </a:r>
            <a:br>
              <a:rPr lang="mk-MK" sz="3600" dirty="0"/>
            </a:br>
            <a:r>
              <a:rPr lang="mk-MK" sz="3600" dirty="0"/>
              <a:t> </a:t>
            </a:r>
            <a:br>
              <a:rPr lang="mk-MK" sz="3600" dirty="0"/>
            </a:br>
            <a:r>
              <a:rPr lang="mk-MK" sz="3600" dirty="0"/>
              <a:t>       д-р Драган Веселинов</a:t>
            </a:r>
            <a:br>
              <a:rPr lang="mk-MK" sz="3600" dirty="0"/>
            </a:br>
            <a:r>
              <a:rPr lang="mk-MK" sz="3600" dirty="0"/>
              <a:t>Универзитет „Гоце Делчев“-Штип</a:t>
            </a:r>
            <a:br>
              <a:rPr lang="mk-MK" sz="3600" dirty="0"/>
            </a:br>
            <a:r>
              <a:rPr lang="mk-MK" sz="3600" dirty="0"/>
              <a:t> </a:t>
            </a:r>
            <a:br>
              <a:rPr lang="mk-MK" sz="3600" dirty="0"/>
            </a:br>
            <a:r>
              <a:rPr lang="mk-MK" sz="3600" dirty="0"/>
              <a:t> </a:t>
            </a:r>
            <a:br>
              <a:rPr lang="mk-MK" sz="3600" dirty="0"/>
            </a:br>
            <a:r>
              <a:rPr lang="mk-MK" sz="3600" b="1" dirty="0"/>
              <a:t>ПОТЕНЦИЈАЛНИ РИЗИЦИТЕ И ОПАСНОСТИТЕ ВРЗ АРХЕОЛОШКИТЕ ЛОКАЛИТЕТИ ВО ГОРНИОТ ТЕК НА РЕКА БРЕГАЛНИЦА</a:t>
            </a:r>
            <a:r>
              <a:rPr lang="mk-MK" dirty="0"/>
              <a:t/>
            </a:r>
            <a:br>
              <a:rPr lang="mk-MK" dirty="0"/>
            </a:b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75529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sz="2800" dirty="0"/>
              <a:t>Во горниот тек на река Брегалница се наоѓаат археолошки локалитети кои датираат од различен временски период. Нивното присуство историски и културно го дефинира животот во овој регион што е од особено значење за нашето културно наследство. Меѓутоа местополжба и поставеност кои ја имаат во местата каде се наоѓаат придонесува да бидат подложени на потенцијални ризици и опасности кои би придонеле до нивно загрозување и уништување. Со утврдување на потенцијалните ризици и опасности кои ги загрозуваат археолошките локалитети во горниот тек на река Брегалница ќе се овозможи превземање на потребните мерки и активности за нивна заштита и спасување во случај на појава од истите. </a:t>
            </a:r>
            <a:endParaRPr lang="mk-MK" sz="2800" dirty="0"/>
          </a:p>
        </p:txBody>
      </p:sp>
    </p:spTree>
    <p:extLst>
      <p:ext uri="{BB962C8B-B14F-4D97-AF65-F5344CB8AC3E}">
        <p14:creationId xmlns:p14="http://schemas.microsoft.com/office/powerpoint/2010/main" val="242246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Градиште Абланица - Берово</a:t>
            </a:r>
            <a:endParaRPr lang="mk-MK" dirty="0"/>
          </a:p>
        </p:txBody>
      </p:sp>
      <p:pic>
        <p:nvPicPr>
          <p:cNvPr id="1026" name="Picture 2" descr="G:\personalec rabota\e-1\DISERTACIJA CEL MATERIJAL, TEKST, FOTOGRAFII I PLANOVI\IZDVOENI FOTOGRAFII ZA DOKTORATOT\Malesevija - oblast 1 izdvoeni fotografii\Berovo\Ablanica\DSC_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6451777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1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Градиште - Будинарци</a:t>
            </a:r>
            <a:endParaRPr lang="mk-MK" dirty="0"/>
          </a:p>
        </p:txBody>
      </p:sp>
      <p:pic>
        <p:nvPicPr>
          <p:cNvPr id="2050" name="Picture 2" descr="G:\personalec rabota\e-1\DISERTACIJA CEL MATERIJAL, TEKST, FOTOGRAFII I PLANOVI\IZDVOENI FOTOGRAFII ZA DOKTORATOT\Malesevija - oblast 1 izdvoeni fotografii\Budinarci\Gradiste\Untitled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48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26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Градиште - Чифлик</a:t>
            </a:r>
            <a:endParaRPr lang="mk-MK" dirty="0"/>
          </a:p>
        </p:txBody>
      </p:sp>
      <p:pic>
        <p:nvPicPr>
          <p:cNvPr id="3074" name="Picture 2" descr="G:\personalec rabota\e-1\DISERTACIJA CEL MATERIJAL, TEKST, FOTOGRAFII I PLANOVI\IZDVOENI FOTOGRAFII ZA DOKTORATOT\Malesevija - oblast 1 izdvoeni fotografii\Ciflik\Gradiste\DSC_01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6451777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95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Населба - Селиште</a:t>
            </a:r>
            <a:endParaRPr lang="mk-MK" dirty="0"/>
          </a:p>
        </p:txBody>
      </p:sp>
      <p:pic>
        <p:nvPicPr>
          <p:cNvPr id="4098" name="Picture 2" descr="G:\personalec rabota\e-1\DISERTACIJA CEL MATERIJAL, TEKST, FOTOGRAFII I PLANOVI\IZDVOENI FOTOGRAFII ZA DOKTORATOT\PIJANEC-izdvoeni fotografiii\DELCEVO\DSC_0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6454981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32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mtClean="0"/>
              <a:t>Градиште -Габрово</a:t>
            </a:r>
            <a:endParaRPr lang="mk-MK"/>
          </a:p>
        </p:txBody>
      </p:sp>
      <p:pic>
        <p:nvPicPr>
          <p:cNvPr id="5122" name="Picture 2" descr="G:\personalec rabota\e-1\DISERTACIJA CEL MATERIJAL, TEKST, FOTOGRAFII I PLANOVI\IZDVOENI FOTOGRAFII ZA DOKTORATOT\PIJANEC-izdvoeni fotografiii\DELCEVO I\DSC_00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6454981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35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д-р Трајче Нацев Универзитет „Гоце Делчев“-Штип          д-р Драган Веселинов Универзитет „Гоце Делчев“-Штип     ПОТЕНЦИЈАЛНИ РИЗИЦИТЕ И ОПАСНОСТИТЕ ВРЗ АРХЕОЛОШКИТЕ ЛОКАЛИТЕТИ ВО ГОРНИОТ ТЕК НА РЕКА БРЕГАЛНИЦА </vt:lpstr>
      <vt:lpstr>PowerPoint Presentation</vt:lpstr>
      <vt:lpstr>Градиште Абланица - Берово</vt:lpstr>
      <vt:lpstr>Градиште - Будинарци</vt:lpstr>
      <vt:lpstr>Градиште - Чифлик</vt:lpstr>
      <vt:lpstr>Населба - Селиште</vt:lpstr>
      <vt:lpstr>Градиште -Габрово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д-р Трајче Нацев Универзитет „Гоце Делчев“-Штип          д-р Драган Веселинов Универзитет „Гоце Делчев“-Штип     ПОТЕНЦИЈАЛНИ РИЗИЦИТЕ И ОПАСНОСТИТЕ ВРЗ АРХЕОЛОШКИТЕ ЛОКАЛИТЕТИ ВО ГОРНИОТ ТЕК НА РЕКА БРЕГАЛНИЦА </dc:title>
  <dc:creator>user</dc:creator>
  <cp:lastModifiedBy>user</cp:lastModifiedBy>
  <cp:revision>2</cp:revision>
  <dcterms:created xsi:type="dcterms:W3CDTF">2006-08-16T00:00:00Z</dcterms:created>
  <dcterms:modified xsi:type="dcterms:W3CDTF">2016-01-09T12:49:48Z</dcterms:modified>
</cp:coreProperties>
</file>