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3" r:id="rId5"/>
    <p:sldId id="264" r:id="rId6"/>
    <p:sldId id="265" r:id="rId7"/>
    <p:sldId id="26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5973762"/>
          </a:xfrm>
        </p:spPr>
        <p:txBody>
          <a:bodyPr>
            <a:normAutofit fontScale="90000"/>
          </a:bodyPr>
          <a:lstStyle/>
          <a:p>
            <a:r>
              <a:rPr lang="mk-MK" sz="3600" dirty="0"/>
              <a:t>д-р Трајче Нацев</a:t>
            </a:r>
            <a:br>
              <a:rPr lang="mk-MK" sz="3600" dirty="0"/>
            </a:br>
            <a:r>
              <a:rPr lang="mk-MK" sz="3600" dirty="0"/>
              <a:t>Универзитет „Гоце Делчев“-Штип</a:t>
            </a:r>
            <a:br>
              <a:rPr lang="mk-MK" sz="3600" dirty="0"/>
            </a:br>
            <a:r>
              <a:rPr lang="mk-MK" sz="3600" dirty="0"/>
              <a:t> </a:t>
            </a:r>
            <a:br>
              <a:rPr lang="mk-MK" sz="3600" dirty="0"/>
            </a:br>
            <a:r>
              <a:rPr lang="mk-MK" sz="3600" dirty="0"/>
              <a:t>       д-р Драган Веселинов</a:t>
            </a:r>
            <a:br>
              <a:rPr lang="mk-MK" sz="3600" dirty="0"/>
            </a:br>
            <a:r>
              <a:rPr lang="mk-MK" sz="3600" dirty="0"/>
              <a:t>Универзитет „Гоце Делчев“-Штип</a:t>
            </a:r>
            <a:br>
              <a:rPr lang="mk-MK" sz="3600" dirty="0"/>
            </a:br>
            <a:r>
              <a:rPr lang="mk-MK" sz="3600" dirty="0"/>
              <a:t> </a:t>
            </a:r>
            <a:br>
              <a:rPr lang="mk-MK" sz="3600" dirty="0"/>
            </a:br>
            <a:r>
              <a:rPr lang="mk-MK" sz="3600" dirty="0"/>
              <a:t> </a:t>
            </a:r>
            <a:br>
              <a:rPr lang="mk-MK" sz="3600" dirty="0"/>
            </a:br>
            <a:r>
              <a:rPr lang="mk-MK" sz="3600" b="1" dirty="0"/>
              <a:t>ОДБРАНАТА И </a:t>
            </a:r>
            <a:r>
              <a:rPr lang="en-US" sz="3600" b="1" dirty="0"/>
              <a:t>ЗАШТИТАТА ВО МАКЕДОНИЈА ОД </a:t>
            </a:r>
            <a:r>
              <a:rPr lang="mk-MK" sz="3600" b="1" dirty="0"/>
              <a:t>АНТИКАТА ДО ПРВАТА СВЕТСКА ВОЈНА</a:t>
            </a:r>
            <a:r>
              <a:rPr lang="mk-MK" dirty="0"/>
              <a:t/>
            </a:r>
            <a:br>
              <a:rPr lang="mk-MK" dirty="0"/>
            </a:b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3923818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533400"/>
            <a:ext cx="84582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k-MK" sz="2800" dirty="0"/>
              <a:t>Од</a:t>
            </a:r>
            <a:r>
              <a:rPr lang="mk-MK" sz="2400" dirty="0"/>
              <a:t>браната и заштитата кај човекот е присутна уште од почетокот на неговото постоење. Но во зависност од опасностите и загрозувањата кои биле карактеристични  за историскиот период така и се организирала. И на територијата која денес ја сочинува Македонија низ историјата се бележат примери на организирање и функционирање на одбраната и заштитата. Од античкиот период се до Првата светска војна таа го менувала својот облик и начин на функционирање, пред се прилагодувајќи се на тогашните актуелни опасностите и загрозувањата со кои населението се соочувало. За наведениот временски период во трудот ќе биде презентиран начинот на организација и функционирање на одбраната и заштитата во Македонија</a:t>
            </a:r>
          </a:p>
        </p:txBody>
      </p:sp>
    </p:spTree>
    <p:extLst>
      <p:ext uri="{BB962C8B-B14F-4D97-AF65-F5344CB8AC3E}">
        <p14:creationId xmlns:p14="http://schemas.microsoft.com/office/powerpoint/2010/main" val="1890732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Порта Принципалис-Баргала</a:t>
            </a:r>
            <a:endParaRPr lang="mk-MK" dirty="0"/>
          </a:p>
        </p:txBody>
      </p:sp>
      <p:pic>
        <p:nvPicPr>
          <p:cNvPr id="3" name="Picture 2" descr="D:\2015\2015 - NAUCNI TRDUOVI\TRUDOVI SO MEGUNARODEN UREDUVACKI ODBOR\ZAVRSENO -GLASNIK - INI -\Сл.3 Porta principal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95399"/>
            <a:ext cx="8398597" cy="494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16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Виничко Кале</a:t>
            </a:r>
            <a:endParaRPr lang="mk-MK" dirty="0"/>
          </a:p>
        </p:txBody>
      </p:sp>
      <p:pic>
        <p:nvPicPr>
          <p:cNvPr id="5122" name="Picture 2" descr="Image result for vinicko k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09800"/>
            <a:ext cx="64918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846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k-MK"/>
          </a:p>
        </p:txBody>
      </p:sp>
      <p:pic>
        <p:nvPicPr>
          <p:cNvPr id="4098" name="Picture 2" descr="D:\2015\2015 - NAUCNI TRDUOVI\TRUDOVI SO MEGUNARODEN UREDUVACKI ODBOR\ZAVRSENO-FOLIJA BALCANIKA -FILOZOFSKI\FOLIJA BALKANIKA - MAKEDONSKI\FOTO ISAR -1\Planovi za ortifikacija\img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3284"/>
            <a:ext cx="9144000" cy="629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202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k-MK" dirty="0" smtClean="0"/>
              <a:t>Главна кула Донжон на Исар -Штип</a:t>
            </a:r>
            <a:endParaRPr lang="mk-MK" dirty="0"/>
          </a:p>
        </p:txBody>
      </p:sp>
      <p:pic>
        <p:nvPicPr>
          <p:cNvPr id="2050" name="Picture 2" descr="D:\2015\2015 - NAUCNI TRDUOVI\TRUDOVI SO MEGUNARODEN UREDUVACKI ODBOR\ZAVRSENO-FOLIJA BALCANIKA -FILOZOFSKI\FOLIJA BALKANIKA - MAKEDONSKI\FOTO ISAR -1\foto finalno\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52600"/>
            <a:ext cx="4320000" cy="46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635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Градиште село Град</a:t>
            </a:r>
            <a:endParaRPr lang="mk-MK" dirty="0"/>
          </a:p>
        </p:txBody>
      </p:sp>
      <p:pic>
        <p:nvPicPr>
          <p:cNvPr id="1026" name="Picture 2" descr="http://whereismacedonia.org/images/heritage/grad_delchevo/grad-delchev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9800"/>
            <a:ext cx="64770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128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125</Words>
  <Application>Microsoft Office PowerPoint</Application>
  <PresentationFormat>On-screen Show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д-р Трајче Нацев Универзитет „Гоце Делчев“-Штип          д-р Драган Веселинов Универзитет „Гоце Делчев“-Штип     ОДБРАНАТА И ЗАШТИТАТА ВО МАКЕДОНИЈА ОД АНТИКАТА ДО ПРВАТА СВЕТСКА ВОЈНА </vt:lpstr>
      <vt:lpstr>PowerPoint Presentation</vt:lpstr>
      <vt:lpstr>Порта Принципалис-Баргала</vt:lpstr>
      <vt:lpstr>Виничко Кале</vt:lpstr>
      <vt:lpstr>PowerPoint Presentation</vt:lpstr>
      <vt:lpstr>Главна кула Донжон на Исар -Штип</vt:lpstr>
      <vt:lpstr>Градиште село Град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д-р Трајче Нацев Универзитет „Гоце Делчев“-Штип          д-р Драган Веселинов Универзитет „Гоце Делчев“-Штип     ОДБРАНАТА И ЗАШТИТАТА ВО МАКЕДОНИЈА ОД АНТИКАТА ДО ПРВАТА СВЕТСКА ВОЈНА </dc:title>
  <dc:creator>user</dc:creator>
  <cp:lastModifiedBy>user</cp:lastModifiedBy>
  <cp:revision>4</cp:revision>
  <dcterms:created xsi:type="dcterms:W3CDTF">2006-08-16T00:00:00Z</dcterms:created>
  <dcterms:modified xsi:type="dcterms:W3CDTF">2016-01-09T13:04:12Z</dcterms:modified>
</cp:coreProperties>
</file>