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handoutMasterIdLst>
    <p:handoutMasterId r:id="rId4"/>
  </p:handoutMasterIdLst>
  <p:sldIdLst>
    <p:sldId id="256" r:id="rId2"/>
  </p:sldIdLst>
  <p:sldSz cx="30279975" cy="42808525"/>
  <p:notesSz cx="6858000" cy="9144000"/>
  <p:defaultTextStyle>
    <a:defPPr>
      <a:defRPr lang="en-GB"/>
    </a:defPPr>
    <a:lvl1pPr algn="l" rtl="0" fontAlgn="base">
      <a:spcBef>
        <a:spcPct val="0"/>
      </a:spcBef>
      <a:spcAft>
        <a:spcPct val="0"/>
      </a:spcAft>
      <a:defRPr sz="8200" kern="1200">
        <a:solidFill>
          <a:schemeClr val="tx1"/>
        </a:solidFill>
        <a:latin typeface="Arial" charset="0"/>
        <a:ea typeface="+mn-ea"/>
        <a:cs typeface="+mn-cs"/>
      </a:defRPr>
    </a:lvl1pPr>
    <a:lvl2pPr marL="457200" algn="l" rtl="0" fontAlgn="base">
      <a:spcBef>
        <a:spcPct val="0"/>
      </a:spcBef>
      <a:spcAft>
        <a:spcPct val="0"/>
      </a:spcAft>
      <a:defRPr sz="8200" kern="1200">
        <a:solidFill>
          <a:schemeClr val="tx1"/>
        </a:solidFill>
        <a:latin typeface="Arial" charset="0"/>
        <a:ea typeface="+mn-ea"/>
        <a:cs typeface="+mn-cs"/>
      </a:defRPr>
    </a:lvl2pPr>
    <a:lvl3pPr marL="914400" algn="l" rtl="0" fontAlgn="base">
      <a:spcBef>
        <a:spcPct val="0"/>
      </a:spcBef>
      <a:spcAft>
        <a:spcPct val="0"/>
      </a:spcAft>
      <a:defRPr sz="8200" kern="1200">
        <a:solidFill>
          <a:schemeClr val="tx1"/>
        </a:solidFill>
        <a:latin typeface="Arial" charset="0"/>
        <a:ea typeface="+mn-ea"/>
        <a:cs typeface="+mn-cs"/>
      </a:defRPr>
    </a:lvl3pPr>
    <a:lvl4pPr marL="1371600" algn="l" rtl="0" fontAlgn="base">
      <a:spcBef>
        <a:spcPct val="0"/>
      </a:spcBef>
      <a:spcAft>
        <a:spcPct val="0"/>
      </a:spcAft>
      <a:defRPr sz="8200" kern="1200">
        <a:solidFill>
          <a:schemeClr val="tx1"/>
        </a:solidFill>
        <a:latin typeface="Arial" charset="0"/>
        <a:ea typeface="+mn-ea"/>
        <a:cs typeface="+mn-cs"/>
      </a:defRPr>
    </a:lvl4pPr>
    <a:lvl5pPr marL="1828800" algn="l" rtl="0" fontAlgn="base">
      <a:spcBef>
        <a:spcPct val="0"/>
      </a:spcBef>
      <a:spcAft>
        <a:spcPct val="0"/>
      </a:spcAft>
      <a:defRPr sz="8200" kern="1200">
        <a:solidFill>
          <a:schemeClr val="tx1"/>
        </a:solidFill>
        <a:latin typeface="Arial" charset="0"/>
        <a:ea typeface="+mn-ea"/>
        <a:cs typeface="+mn-cs"/>
      </a:defRPr>
    </a:lvl5pPr>
    <a:lvl6pPr marL="2286000" algn="l" defTabSz="914400" rtl="0" eaLnBrk="1" latinLnBrk="0" hangingPunct="1">
      <a:defRPr sz="8200" kern="1200">
        <a:solidFill>
          <a:schemeClr val="tx1"/>
        </a:solidFill>
        <a:latin typeface="Arial" charset="0"/>
        <a:ea typeface="+mn-ea"/>
        <a:cs typeface="+mn-cs"/>
      </a:defRPr>
    </a:lvl6pPr>
    <a:lvl7pPr marL="2743200" algn="l" defTabSz="914400" rtl="0" eaLnBrk="1" latinLnBrk="0" hangingPunct="1">
      <a:defRPr sz="8200" kern="1200">
        <a:solidFill>
          <a:schemeClr val="tx1"/>
        </a:solidFill>
        <a:latin typeface="Arial" charset="0"/>
        <a:ea typeface="+mn-ea"/>
        <a:cs typeface="+mn-cs"/>
      </a:defRPr>
    </a:lvl7pPr>
    <a:lvl8pPr marL="3200400" algn="l" defTabSz="914400" rtl="0" eaLnBrk="1" latinLnBrk="0" hangingPunct="1">
      <a:defRPr sz="8200" kern="1200">
        <a:solidFill>
          <a:schemeClr val="tx1"/>
        </a:solidFill>
        <a:latin typeface="Arial" charset="0"/>
        <a:ea typeface="+mn-ea"/>
        <a:cs typeface="+mn-cs"/>
      </a:defRPr>
    </a:lvl8pPr>
    <a:lvl9pPr marL="3657600" algn="l" defTabSz="914400" rtl="0" eaLnBrk="1" latinLnBrk="0" hangingPunct="1">
      <a:defRPr sz="8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3483">
          <p15:clr>
            <a:srgbClr val="A4A3A4"/>
          </p15:clr>
        </p15:guide>
        <p15:guide id="2" pos="953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FFEEEB"/>
    <a:srgbClr val="660066"/>
    <a:srgbClr val="000000"/>
    <a:srgbClr val="000066"/>
    <a:srgbClr val="003366"/>
    <a:srgbClr val="660033"/>
    <a:srgbClr val="CC0066"/>
    <a:srgbClr val="66FFFF"/>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5" d="100"/>
          <a:sy n="15" d="100"/>
        </p:scale>
        <p:origin x="2592" y="102"/>
      </p:cViewPr>
      <p:guideLst>
        <p:guide orient="horz" pos="13483"/>
        <p:guide pos="9538"/>
      </p:guideLst>
    </p:cSldViewPr>
  </p:slideViewPr>
  <p:notesTextViewPr>
    <p:cViewPr>
      <p:scale>
        <a:sx n="100" d="100"/>
        <a:sy n="100" d="100"/>
      </p:scale>
      <p:origin x="0" y="0"/>
    </p:cViewPr>
  </p:notesTextViewPr>
  <p:notesViewPr>
    <p:cSldViewPr>
      <p:cViewPr varScale="1">
        <p:scale>
          <a:sx n="59" d="100"/>
          <a:sy n="59" d="100"/>
        </p:scale>
        <p:origin x="-255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dirty="0"/>
          </a:p>
        </p:txBody>
      </p:sp>
      <p:sp>
        <p:nvSpPr>
          <p:cNvPr id="30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dirty="0"/>
          </a:p>
        </p:txBody>
      </p:sp>
      <p:sp>
        <p:nvSpPr>
          <p:cNvPr id="30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dirty="0"/>
          </a:p>
        </p:txBody>
      </p:sp>
      <p:sp>
        <p:nvSpPr>
          <p:cNvPr id="30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B65BD6A-CF63-45BF-8822-D49409CC57B8}" type="slidenum">
              <a:rPr lang="en-GB"/>
              <a:pPr>
                <a:defRPr/>
              </a:pPr>
              <a:t>‹#›</a:t>
            </a:fld>
            <a:endParaRPr lang="en-GB" dirty="0"/>
          </a:p>
        </p:txBody>
      </p:sp>
    </p:spTree>
    <p:extLst>
      <p:ext uri="{BB962C8B-B14F-4D97-AF65-F5344CB8AC3E}">
        <p14:creationId xmlns:p14="http://schemas.microsoft.com/office/powerpoint/2010/main" val="238073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161D4AAE-3FD7-42CA-B41E-DBC90C985C23}" type="datetimeFigureOut">
              <a:rPr lang="en-US"/>
              <a:pPr>
                <a:defRPr/>
              </a:pPr>
              <a:t>5/4/2015</a:t>
            </a:fld>
            <a:endParaRPr lang="en-US" dirty="0"/>
          </a:p>
        </p:txBody>
      </p:sp>
      <p:sp>
        <p:nvSpPr>
          <p:cNvPr id="4" name="Slide Image Placeholder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1581F314-6C08-4748-87D6-9EB96350B953}" type="slidenum">
              <a:rPr lang="en-US"/>
              <a:pPr>
                <a:defRPr/>
              </a:pPr>
              <a:t>‹#›</a:t>
            </a:fld>
            <a:endParaRPr lang="en-US" dirty="0"/>
          </a:p>
        </p:txBody>
      </p:sp>
    </p:spTree>
    <p:extLst>
      <p:ext uri="{BB962C8B-B14F-4D97-AF65-F5344CB8AC3E}">
        <p14:creationId xmlns:p14="http://schemas.microsoft.com/office/powerpoint/2010/main" val="11779641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1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4DC1EDC-85A9-48F5-A8B0-68748DD3AF7D}" type="slidenum">
              <a:rPr lang="en-US" smtClean="0"/>
              <a:pPr/>
              <a:t>1</a:t>
            </a:fld>
            <a:endParaRPr lang="en-US" dirty="0" smtClean="0"/>
          </a:p>
        </p:txBody>
      </p:sp>
    </p:spTree>
    <p:extLst>
      <p:ext uri="{BB962C8B-B14F-4D97-AF65-F5344CB8AC3E}">
        <p14:creationId xmlns:p14="http://schemas.microsoft.com/office/powerpoint/2010/main" val="69583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998" y="13298392"/>
            <a:ext cx="25737979" cy="9176087"/>
          </a:xfrm>
        </p:spPr>
        <p:txBody>
          <a:bodyPr/>
          <a:lstStyle/>
          <a:p>
            <a:r>
              <a:rPr lang="en-US" smtClean="0"/>
              <a:t>Click to edit Master title style</a:t>
            </a:r>
            <a:endParaRPr lang="mk-MK"/>
          </a:p>
        </p:txBody>
      </p:sp>
      <p:sp>
        <p:nvSpPr>
          <p:cNvPr id="3" name="Subtitle 2"/>
          <p:cNvSpPr>
            <a:spLocks noGrp="1"/>
          </p:cNvSpPr>
          <p:nvPr>
            <p:ph type="subTitle" idx="1"/>
          </p:nvPr>
        </p:nvSpPr>
        <p:spPr>
          <a:xfrm>
            <a:off x="4541996" y="24258164"/>
            <a:ext cx="21195983" cy="10939956"/>
          </a:xfrm>
        </p:spPr>
        <p:txBody>
          <a:bodyPr/>
          <a:lstStyle>
            <a:lvl1pPr marL="0" indent="0" algn="ctr">
              <a:buNone/>
              <a:defRPr>
                <a:solidFill>
                  <a:schemeClr val="tx1">
                    <a:tint val="75000"/>
                  </a:schemeClr>
                </a:solidFill>
              </a:defRPr>
            </a:lvl1pPr>
            <a:lvl2pPr marL="2088215" indent="0" algn="ctr">
              <a:buNone/>
              <a:defRPr>
                <a:solidFill>
                  <a:schemeClr val="tx1">
                    <a:tint val="75000"/>
                  </a:schemeClr>
                </a:solidFill>
              </a:defRPr>
            </a:lvl2pPr>
            <a:lvl3pPr marL="4176431" indent="0" algn="ctr">
              <a:buNone/>
              <a:defRPr>
                <a:solidFill>
                  <a:schemeClr val="tx1">
                    <a:tint val="75000"/>
                  </a:schemeClr>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r>
              <a:rPr lang="en-US" smtClean="0"/>
              <a:t>Click to edit Master subtitle style</a:t>
            </a:r>
            <a:endParaRPr lang="mk-MK"/>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D30151D-C72C-4492-AE45-6E978120DDBB}" type="slidenum">
              <a:rPr lang="en-GB" smtClean="0"/>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DEEC9F1-8285-4EE0-B565-EFFCC1E6E685}" type="slidenum">
              <a:rPr lang="en-GB" smtClean="0"/>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52982" y="1714329"/>
            <a:ext cx="6812994" cy="36525978"/>
          </a:xfrm>
        </p:spPr>
        <p:txBody>
          <a:bodyPr vert="eaVert"/>
          <a:lstStyle/>
          <a:p>
            <a:r>
              <a:rPr lang="en-US" smtClean="0"/>
              <a:t>Click to edit Master title style</a:t>
            </a:r>
            <a:endParaRPr lang="mk-MK"/>
          </a:p>
        </p:txBody>
      </p:sp>
      <p:sp>
        <p:nvSpPr>
          <p:cNvPr id="3" name="Vertical Text Placeholder 2"/>
          <p:cNvSpPr>
            <a:spLocks noGrp="1"/>
          </p:cNvSpPr>
          <p:nvPr>
            <p:ph type="body" orient="vert" idx="1"/>
          </p:nvPr>
        </p:nvSpPr>
        <p:spPr>
          <a:xfrm>
            <a:off x="1513999" y="1714329"/>
            <a:ext cx="19934317" cy="3652597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CF1E78F1-0521-44E9-A4C7-E3500F0C7BCB}" type="slidenum">
              <a:rPr lang="en-GB" smtClean="0"/>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A7EC077B-EACE-4A36-A280-4AA641FA4C29}" type="slidenum">
              <a:rPr lang="en-GB" smtClean="0"/>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909" y="27508444"/>
            <a:ext cx="25737979" cy="8502249"/>
          </a:xfrm>
        </p:spPr>
        <p:txBody>
          <a:bodyPr anchor="t"/>
          <a:lstStyle>
            <a:lvl1pPr algn="l">
              <a:defRPr sz="18300" b="1" cap="all"/>
            </a:lvl1pPr>
          </a:lstStyle>
          <a:p>
            <a:r>
              <a:rPr lang="en-US" smtClean="0"/>
              <a:t>Click to edit Master title style</a:t>
            </a:r>
            <a:endParaRPr lang="mk-MK"/>
          </a:p>
        </p:txBody>
      </p:sp>
      <p:sp>
        <p:nvSpPr>
          <p:cNvPr id="3" name="Text Placeholder 2"/>
          <p:cNvSpPr>
            <a:spLocks noGrp="1"/>
          </p:cNvSpPr>
          <p:nvPr>
            <p:ph type="body" idx="1"/>
          </p:nvPr>
        </p:nvSpPr>
        <p:spPr>
          <a:xfrm>
            <a:off x="2391909" y="18144082"/>
            <a:ext cx="25737979" cy="9364362"/>
          </a:xfrm>
        </p:spPr>
        <p:txBody>
          <a:bodyPr anchor="b"/>
          <a:lstStyle>
            <a:lvl1pPr marL="0" indent="0">
              <a:buNone/>
              <a:defRPr sz="9100">
                <a:solidFill>
                  <a:schemeClr val="tx1">
                    <a:tint val="75000"/>
                  </a:schemeClr>
                </a:solidFill>
              </a:defRPr>
            </a:lvl1pPr>
            <a:lvl2pPr marL="2088215" indent="0">
              <a:buNone/>
              <a:defRPr sz="8200">
                <a:solidFill>
                  <a:schemeClr val="tx1">
                    <a:tint val="75000"/>
                  </a:schemeClr>
                </a:solidFill>
              </a:defRPr>
            </a:lvl2pPr>
            <a:lvl3pPr marL="4176431" indent="0">
              <a:buNone/>
              <a:defRPr sz="7300">
                <a:solidFill>
                  <a:schemeClr val="tx1">
                    <a:tint val="75000"/>
                  </a:schemeClr>
                </a:solidFill>
              </a:defRPr>
            </a:lvl3pPr>
            <a:lvl4pPr marL="6264646" indent="0">
              <a:buNone/>
              <a:defRPr sz="6400">
                <a:solidFill>
                  <a:schemeClr val="tx1">
                    <a:tint val="75000"/>
                  </a:schemeClr>
                </a:solidFill>
              </a:defRPr>
            </a:lvl4pPr>
            <a:lvl5pPr marL="8352861" indent="0">
              <a:buNone/>
              <a:defRPr sz="6400">
                <a:solidFill>
                  <a:schemeClr val="tx1">
                    <a:tint val="75000"/>
                  </a:schemeClr>
                </a:solidFill>
              </a:defRPr>
            </a:lvl5pPr>
            <a:lvl6pPr marL="10441076" indent="0">
              <a:buNone/>
              <a:defRPr sz="6400">
                <a:solidFill>
                  <a:schemeClr val="tx1">
                    <a:tint val="75000"/>
                  </a:schemeClr>
                </a:solidFill>
              </a:defRPr>
            </a:lvl6pPr>
            <a:lvl7pPr marL="12529292" indent="0">
              <a:buNone/>
              <a:defRPr sz="6400">
                <a:solidFill>
                  <a:schemeClr val="tx1">
                    <a:tint val="75000"/>
                  </a:schemeClr>
                </a:solidFill>
              </a:defRPr>
            </a:lvl7pPr>
            <a:lvl8pPr marL="14617507" indent="0">
              <a:buNone/>
              <a:defRPr sz="6400">
                <a:solidFill>
                  <a:schemeClr val="tx1">
                    <a:tint val="75000"/>
                  </a:schemeClr>
                </a:solidFill>
              </a:defRPr>
            </a:lvl8pPr>
            <a:lvl9pPr marL="16705722" indent="0">
              <a:buNone/>
              <a:defRPr sz="6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649B3D6-6E11-4839-B931-C852523D46BE}" type="slidenum">
              <a:rPr lang="en-GB" smtClean="0"/>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Content Placeholder 2"/>
          <p:cNvSpPr>
            <a:spLocks noGrp="1"/>
          </p:cNvSpPr>
          <p:nvPr>
            <p:ph sz="half" idx="1"/>
          </p:nvPr>
        </p:nvSpPr>
        <p:spPr>
          <a:xfrm>
            <a:off x="1513999" y="9988659"/>
            <a:ext cx="13373656" cy="28251648"/>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Content Placeholder 3"/>
          <p:cNvSpPr>
            <a:spLocks noGrp="1"/>
          </p:cNvSpPr>
          <p:nvPr>
            <p:ph sz="half" idx="2"/>
          </p:nvPr>
        </p:nvSpPr>
        <p:spPr>
          <a:xfrm>
            <a:off x="15392320" y="9988659"/>
            <a:ext cx="13373656" cy="28251648"/>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38ADAB8F-C68A-4767-A559-CF5121C11262}" type="slidenum">
              <a:rPr lang="en-GB" smtClean="0"/>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mk-MK"/>
          </a:p>
        </p:txBody>
      </p:sp>
      <p:sp>
        <p:nvSpPr>
          <p:cNvPr id="3" name="Text Placeholder 2"/>
          <p:cNvSpPr>
            <a:spLocks noGrp="1"/>
          </p:cNvSpPr>
          <p:nvPr>
            <p:ph type="body" idx="1"/>
          </p:nvPr>
        </p:nvSpPr>
        <p:spPr>
          <a:xfrm>
            <a:off x="1513999" y="9582375"/>
            <a:ext cx="13378914"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en-US" smtClean="0"/>
              <a:t>Click to edit Master text styles</a:t>
            </a:r>
          </a:p>
        </p:txBody>
      </p:sp>
      <p:sp>
        <p:nvSpPr>
          <p:cNvPr id="4" name="Content Placeholder 3"/>
          <p:cNvSpPr>
            <a:spLocks noGrp="1"/>
          </p:cNvSpPr>
          <p:nvPr>
            <p:ph sz="half" idx="2"/>
          </p:nvPr>
        </p:nvSpPr>
        <p:spPr>
          <a:xfrm>
            <a:off x="1513999" y="13575852"/>
            <a:ext cx="13378914"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5" name="Text Placeholder 4"/>
          <p:cNvSpPr>
            <a:spLocks noGrp="1"/>
          </p:cNvSpPr>
          <p:nvPr>
            <p:ph type="body" sz="quarter" idx="3"/>
          </p:nvPr>
        </p:nvSpPr>
        <p:spPr>
          <a:xfrm>
            <a:off x="15381808" y="9582375"/>
            <a:ext cx="13384170"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en-US" smtClean="0"/>
              <a:t>Click to edit Master text styles</a:t>
            </a:r>
          </a:p>
        </p:txBody>
      </p:sp>
      <p:sp>
        <p:nvSpPr>
          <p:cNvPr id="6" name="Content Placeholder 5"/>
          <p:cNvSpPr>
            <a:spLocks noGrp="1"/>
          </p:cNvSpPr>
          <p:nvPr>
            <p:ph sz="quarter" idx="4"/>
          </p:nvPr>
        </p:nvSpPr>
        <p:spPr>
          <a:xfrm>
            <a:off x="15381808" y="13575852"/>
            <a:ext cx="13384170"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3883C4F5-6462-46AF-8608-A4FF72A813A9}" type="slidenum">
              <a:rPr lang="en-GB" smtClean="0"/>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4AE15638-0E5B-4CB7-BDBB-87129EF6E216}" type="slidenum">
              <a:rPr lang="en-GB" smtClean="0"/>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436A07E5-5E8B-40BF-AA5B-4286191D6D8F}" type="slidenum">
              <a:rPr lang="en-GB" smtClean="0"/>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4000" y="1704413"/>
            <a:ext cx="9961903" cy="7253667"/>
          </a:xfrm>
        </p:spPr>
        <p:txBody>
          <a:bodyPr anchor="b"/>
          <a:lstStyle>
            <a:lvl1pPr algn="l">
              <a:defRPr sz="9100" b="1"/>
            </a:lvl1pPr>
          </a:lstStyle>
          <a:p>
            <a:r>
              <a:rPr lang="en-US" smtClean="0"/>
              <a:t>Click to edit Master title style</a:t>
            </a:r>
            <a:endParaRPr lang="mk-MK"/>
          </a:p>
        </p:txBody>
      </p:sp>
      <p:sp>
        <p:nvSpPr>
          <p:cNvPr id="3" name="Content Placeholder 2"/>
          <p:cNvSpPr>
            <a:spLocks noGrp="1"/>
          </p:cNvSpPr>
          <p:nvPr>
            <p:ph idx="1"/>
          </p:nvPr>
        </p:nvSpPr>
        <p:spPr>
          <a:xfrm>
            <a:off x="11838629" y="1704417"/>
            <a:ext cx="16927347" cy="36535890"/>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Text Placeholder 3"/>
          <p:cNvSpPr>
            <a:spLocks noGrp="1"/>
          </p:cNvSpPr>
          <p:nvPr>
            <p:ph type="body" sz="half" idx="2"/>
          </p:nvPr>
        </p:nvSpPr>
        <p:spPr>
          <a:xfrm>
            <a:off x="1514000" y="8958084"/>
            <a:ext cx="9961903" cy="2928222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B0BDE5ED-92FA-4EFA-AAE3-FFAB9C9FFE39}" type="slidenum">
              <a:rPr lang="en-GB" smtClean="0"/>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5087" y="29965968"/>
            <a:ext cx="18167985" cy="3537652"/>
          </a:xfrm>
        </p:spPr>
        <p:txBody>
          <a:bodyPr anchor="b"/>
          <a:lstStyle>
            <a:lvl1pPr algn="l">
              <a:defRPr sz="9100" b="1"/>
            </a:lvl1pPr>
          </a:lstStyle>
          <a:p>
            <a:r>
              <a:rPr lang="en-US" smtClean="0"/>
              <a:t>Click to edit Master title style</a:t>
            </a:r>
            <a:endParaRPr lang="mk-MK"/>
          </a:p>
        </p:txBody>
      </p:sp>
      <p:sp>
        <p:nvSpPr>
          <p:cNvPr id="3" name="Picture Placeholder 2"/>
          <p:cNvSpPr>
            <a:spLocks noGrp="1"/>
          </p:cNvSpPr>
          <p:nvPr>
            <p:ph type="pic" idx="1"/>
          </p:nvPr>
        </p:nvSpPr>
        <p:spPr>
          <a:xfrm>
            <a:off x="5935087" y="3825021"/>
            <a:ext cx="18167985" cy="25685115"/>
          </a:xfrm>
        </p:spPr>
        <p:txBody>
          <a:bodyPr/>
          <a:lstStyle>
            <a:lvl1pPr marL="0" indent="0">
              <a:buNone/>
              <a:defRPr sz="14600"/>
            </a:lvl1pPr>
            <a:lvl2pPr marL="2088215" indent="0">
              <a:buNone/>
              <a:defRPr sz="12800"/>
            </a:lvl2pPr>
            <a:lvl3pPr marL="4176431" indent="0">
              <a:buNone/>
              <a:defRPr sz="11000"/>
            </a:lvl3pPr>
            <a:lvl4pPr marL="6264646" indent="0">
              <a:buNone/>
              <a:defRPr sz="9100"/>
            </a:lvl4pPr>
            <a:lvl5pPr marL="8352861" indent="0">
              <a:buNone/>
              <a:defRPr sz="9100"/>
            </a:lvl5pPr>
            <a:lvl6pPr marL="10441076" indent="0">
              <a:buNone/>
              <a:defRPr sz="9100"/>
            </a:lvl6pPr>
            <a:lvl7pPr marL="12529292" indent="0">
              <a:buNone/>
              <a:defRPr sz="9100"/>
            </a:lvl7pPr>
            <a:lvl8pPr marL="14617507" indent="0">
              <a:buNone/>
              <a:defRPr sz="9100"/>
            </a:lvl8pPr>
            <a:lvl9pPr marL="16705722" indent="0">
              <a:buNone/>
              <a:defRPr sz="9100"/>
            </a:lvl9pPr>
          </a:lstStyle>
          <a:p>
            <a:endParaRPr lang="mk-MK"/>
          </a:p>
        </p:txBody>
      </p:sp>
      <p:sp>
        <p:nvSpPr>
          <p:cNvPr id="4" name="Text Placeholder 3"/>
          <p:cNvSpPr>
            <a:spLocks noGrp="1"/>
          </p:cNvSpPr>
          <p:nvPr>
            <p:ph type="body" sz="half" idx="2"/>
          </p:nvPr>
        </p:nvSpPr>
        <p:spPr>
          <a:xfrm>
            <a:off x="5935087" y="33503620"/>
            <a:ext cx="18167985" cy="502405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CA90575F-DA7C-4AC7-8BE9-9BAF5E344FA0}" type="slidenum">
              <a:rPr lang="en-GB" smtClean="0"/>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rgbClr val="FF0000"/>
            </a:gs>
            <a:gs pos="17999">
              <a:srgbClr val="FEE7F2"/>
            </a:gs>
            <a:gs pos="36000">
              <a:srgbClr val="FAC77D"/>
            </a:gs>
            <a:gs pos="100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999" y="1714326"/>
            <a:ext cx="27251978" cy="7134754"/>
          </a:xfrm>
          <a:prstGeom prst="rect">
            <a:avLst/>
          </a:prstGeom>
        </p:spPr>
        <p:txBody>
          <a:bodyPr vert="horz" lIns="417643" tIns="208822" rIns="417643" bIns="208822" rtlCol="0" anchor="ctr">
            <a:normAutofit/>
          </a:bodyPr>
          <a:lstStyle/>
          <a:p>
            <a:r>
              <a:rPr lang="en-US" smtClean="0"/>
              <a:t>Click to edit Master title style</a:t>
            </a:r>
            <a:endParaRPr lang="mk-MK"/>
          </a:p>
        </p:txBody>
      </p:sp>
      <p:sp>
        <p:nvSpPr>
          <p:cNvPr id="3" name="Text Placeholder 2"/>
          <p:cNvSpPr>
            <a:spLocks noGrp="1"/>
          </p:cNvSpPr>
          <p:nvPr>
            <p:ph type="body" idx="1"/>
          </p:nvPr>
        </p:nvSpPr>
        <p:spPr>
          <a:xfrm>
            <a:off x="1513999" y="9988659"/>
            <a:ext cx="27251978" cy="28251648"/>
          </a:xfrm>
          <a:prstGeom prst="rect">
            <a:avLst/>
          </a:prstGeom>
        </p:spPr>
        <p:txBody>
          <a:bodyPr vert="horz" lIns="417643" tIns="208822" rIns="417643" bIns="20882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2"/>
          </p:nvPr>
        </p:nvSpPr>
        <p:spPr>
          <a:xfrm>
            <a:off x="1513998" y="39677164"/>
            <a:ext cx="7065328" cy="2279158"/>
          </a:xfrm>
          <a:prstGeom prst="rect">
            <a:avLst/>
          </a:prstGeom>
        </p:spPr>
        <p:txBody>
          <a:bodyPr vert="horz" lIns="417643" tIns="208822" rIns="417643" bIns="208822" rtlCol="0" anchor="ctr"/>
          <a:lstStyle>
            <a:lvl1pPr algn="l">
              <a:defRPr sz="55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10345658" y="39677164"/>
            <a:ext cx="9588659" cy="2279158"/>
          </a:xfrm>
          <a:prstGeom prst="rect">
            <a:avLst/>
          </a:prstGeom>
        </p:spPr>
        <p:txBody>
          <a:bodyPr vert="horz" lIns="417643" tIns="208822" rIns="417643" bIns="208822" rtlCol="0" anchor="ctr"/>
          <a:lstStyle>
            <a:lvl1pPr algn="ctr">
              <a:defRPr sz="55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21700649" y="39677164"/>
            <a:ext cx="7065328" cy="2279158"/>
          </a:xfrm>
          <a:prstGeom prst="rect">
            <a:avLst/>
          </a:prstGeom>
        </p:spPr>
        <p:txBody>
          <a:bodyPr vert="horz" lIns="417643" tIns="208822" rIns="417643" bIns="208822" rtlCol="0" anchor="ctr"/>
          <a:lstStyle>
            <a:lvl1pPr algn="r">
              <a:defRPr sz="5500">
                <a:solidFill>
                  <a:schemeClr val="tx1">
                    <a:tint val="75000"/>
                  </a:schemeClr>
                </a:solidFill>
              </a:defRPr>
            </a:lvl1pPr>
          </a:lstStyle>
          <a:p>
            <a:pPr>
              <a:defRPr/>
            </a:pPr>
            <a:fld id="{8A7FA049-CE1A-4F02-8113-84E9E2269B28}" type="slidenum">
              <a:rPr lang="en-GB" smtClean="0"/>
              <a:pPr>
                <a:defRPr/>
              </a:pPr>
              <a:t>‹#›</a:t>
            </a:fld>
            <a:endParaRPr lang="en-GB"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4176431" rtl="0" eaLnBrk="1" latinLnBrk="0" hangingPunct="1">
        <a:spcBef>
          <a:spcPct val="0"/>
        </a:spcBef>
        <a:buNone/>
        <a:defRPr sz="20100" kern="1200">
          <a:solidFill>
            <a:schemeClr val="tx1"/>
          </a:solidFill>
          <a:latin typeface="+mj-lt"/>
          <a:ea typeface="+mj-ea"/>
          <a:cs typeface="+mj-cs"/>
        </a:defRPr>
      </a:lvl1pPr>
    </p:titleStyle>
    <p:bodyStyle>
      <a:lvl1pPr marL="1566161" indent="-1566161" algn="l" defTabSz="4176431"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3350" indent="-1305135" algn="l" defTabSz="4176431" rtl="0" eaLnBrk="1" latinLnBrk="0" hangingPunct="1">
        <a:spcBef>
          <a:spcPct val="20000"/>
        </a:spcBef>
        <a:buFont typeface="Arial" pitchFamily="34" charset="0"/>
        <a:buChar char="–"/>
        <a:defRPr sz="12800" kern="1200">
          <a:solidFill>
            <a:schemeClr val="tx1"/>
          </a:solidFill>
          <a:latin typeface="+mn-lt"/>
          <a:ea typeface="+mn-ea"/>
          <a:cs typeface="+mn-cs"/>
        </a:defRPr>
      </a:lvl2pPr>
      <a:lvl3pPr marL="5220538" indent="-1044108" algn="l" defTabSz="4176431" rtl="0" eaLnBrk="1" latinLnBrk="0" hangingPunct="1">
        <a:spcBef>
          <a:spcPct val="20000"/>
        </a:spcBef>
        <a:buFont typeface="Arial" pitchFamily="34" charset="0"/>
        <a:buChar char="•"/>
        <a:defRPr sz="11000" kern="1200">
          <a:solidFill>
            <a:schemeClr val="tx1"/>
          </a:solidFill>
          <a:latin typeface="+mn-lt"/>
          <a:ea typeface="+mn-ea"/>
          <a:cs typeface="+mn-cs"/>
        </a:defRPr>
      </a:lvl3pPr>
      <a:lvl4pPr marL="7308753"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39696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85184"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7339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mk-MK"/>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13" Type="http://schemas.openxmlformats.org/officeDocument/2006/relationships/image" Target="../media/image11.jpg"/><Relationship Id="rId3" Type="http://schemas.openxmlformats.org/officeDocument/2006/relationships/image" Target="../media/image1.jpeg"/><Relationship Id="rId7" Type="http://schemas.openxmlformats.org/officeDocument/2006/relationships/image" Target="../media/image5.jp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11" Type="http://schemas.openxmlformats.org/officeDocument/2006/relationships/image" Target="../media/image9.jpg"/><Relationship Id="rId5" Type="http://schemas.openxmlformats.org/officeDocument/2006/relationships/image" Target="../media/image3.jpg"/><Relationship Id="rId10" Type="http://schemas.openxmlformats.org/officeDocument/2006/relationships/image" Target="../media/image8.jpg"/><Relationship Id="rId4" Type="http://schemas.openxmlformats.org/officeDocument/2006/relationships/image" Target="../media/image2.png"/><Relationship Id="rId9" Type="http://schemas.openxmlformats.org/officeDocument/2006/relationships/image" Target="../media/image7.jp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FF0000"/>
            </a:gs>
            <a:gs pos="17999">
              <a:srgbClr val="FEE7F2"/>
            </a:gs>
            <a:gs pos="36000">
              <a:srgbClr val="FAC77D"/>
            </a:gs>
            <a:gs pos="100000">
              <a:srgbClr val="FBA97D"/>
            </a:gs>
            <a:gs pos="100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Text Box 180"/>
          <p:cNvSpPr txBox="1">
            <a:spLocks noChangeArrowheads="1"/>
          </p:cNvSpPr>
          <p:nvPr/>
        </p:nvSpPr>
        <p:spPr bwMode="auto">
          <a:xfrm>
            <a:off x="16940213" y="21621750"/>
            <a:ext cx="4537075" cy="641350"/>
          </a:xfrm>
          <a:prstGeom prst="rect">
            <a:avLst/>
          </a:prstGeom>
          <a:noFill/>
          <a:ln w="9525">
            <a:noFill/>
            <a:miter lim="800000"/>
            <a:headEnd/>
            <a:tailEnd/>
          </a:ln>
        </p:spPr>
        <p:txBody>
          <a:bodyPr>
            <a:spAutoFit/>
          </a:bodyPr>
          <a:lstStyle/>
          <a:p>
            <a:pPr defTabSz="4175125">
              <a:spcBef>
                <a:spcPct val="50000"/>
              </a:spcBef>
            </a:pPr>
            <a:endParaRPr lang="mk-MK" sz="3600" b="1">
              <a:solidFill>
                <a:srgbClr val="669900"/>
              </a:solidFill>
            </a:endParaRPr>
          </a:p>
        </p:txBody>
      </p:sp>
      <p:sp>
        <p:nvSpPr>
          <p:cNvPr id="41" name="Rectangle 40"/>
          <p:cNvSpPr/>
          <p:nvPr/>
        </p:nvSpPr>
        <p:spPr>
          <a:xfrm>
            <a:off x="0" y="615804"/>
            <a:ext cx="30279975" cy="2585323"/>
          </a:xfrm>
          <a:prstGeom prst="rect">
            <a:avLst/>
          </a:prstGeom>
          <a:noFill/>
        </p:spPr>
        <p:txBody>
          <a:bodyPr wrap="square" lIns="91440" tIns="45720" rIns="91440" bIns="45720">
            <a:spAutoFit/>
          </a:bodyPr>
          <a:lstStyle/>
          <a:p>
            <a:r>
              <a:rPr lang="en-US" sz="5400" b="1" spc="50" dirty="0" smtClean="0">
                <a:ln w="12700" cmpd="sng">
                  <a:solidFill>
                    <a:schemeClr val="accent6">
                      <a:satMod val="120000"/>
                      <a:shade val="80000"/>
                    </a:schemeClr>
                  </a:solidFill>
                  <a:prstDash val="solid"/>
                </a:ln>
                <a:solidFill>
                  <a:srgbClr val="C00000"/>
                </a:solidFill>
                <a:effectLst>
                  <a:glow rad="53100">
                    <a:schemeClr val="accent6">
                      <a:satMod val="180000"/>
                      <a:alpha val="30000"/>
                    </a:schemeClr>
                  </a:glow>
                </a:effectLst>
              </a:rPr>
              <a:t>                                           University </a:t>
            </a:r>
            <a:r>
              <a:rPr lang="en-US" sz="5400" b="1" spc="50" dirty="0">
                <a:ln w="12700" cmpd="sng">
                  <a:solidFill>
                    <a:schemeClr val="accent6">
                      <a:satMod val="120000"/>
                      <a:shade val="80000"/>
                    </a:schemeClr>
                  </a:solidFill>
                  <a:prstDash val="solid"/>
                </a:ln>
                <a:solidFill>
                  <a:srgbClr val="C00000"/>
                </a:solidFill>
                <a:effectLst>
                  <a:glow rad="53100">
                    <a:schemeClr val="accent6">
                      <a:satMod val="180000"/>
                      <a:alpha val="30000"/>
                    </a:schemeClr>
                  </a:glow>
                </a:effectLst>
              </a:rPr>
              <a:t>“ </a:t>
            </a:r>
            <a:r>
              <a:rPr lang="en-US" sz="5400" b="1" spc="50" dirty="0" err="1">
                <a:ln w="12700" cmpd="sng">
                  <a:solidFill>
                    <a:schemeClr val="accent6">
                      <a:satMod val="120000"/>
                      <a:shade val="80000"/>
                    </a:schemeClr>
                  </a:solidFill>
                  <a:prstDash val="solid"/>
                </a:ln>
                <a:solidFill>
                  <a:srgbClr val="C00000"/>
                </a:solidFill>
                <a:effectLst>
                  <a:glow rad="53100">
                    <a:schemeClr val="accent6">
                      <a:satMod val="180000"/>
                      <a:alpha val="30000"/>
                    </a:schemeClr>
                  </a:glow>
                </a:effectLst>
              </a:rPr>
              <a:t>Goce</a:t>
            </a:r>
            <a:r>
              <a:rPr lang="en-US" sz="5400" b="1" spc="50" dirty="0">
                <a:ln w="12700" cmpd="sng">
                  <a:solidFill>
                    <a:schemeClr val="accent6">
                      <a:satMod val="120000"/>
                      <a:shade val="80000"/>
                    </a:schemeClr>
                  </a:solidFill>
                  <a:prstDash val="solid"/>
                </a:ln>
                <a:solidFill>
                  <a:srgbClr val="C00000"/>
                </a:solidFill>
                <a:effectLst>
                  <a:glow rad="53100">
                    <a:schemeClr val="accent6">
                      <a:satMod val="180000"/>
                      <a:alpha val="30000"/>
                    </a:schemeClr>
                  </a:glow>
                </a:effectLst>
              </a:rPr>
              <a:t> </a:t>
            </a:r>
            <a:r>
              <a:rPr lang="en-US" sz="5400" b="1" spc="50" dirty="0" err="1">
                <a:ln w="12700" cmpd="sng">
                  <a:solidFill>
                    <a:schemeClr val="accent6">
                      <a:satMod val="120000"/>
                      <a:shade val="80000"/>
                    </a:schemeClr>
                  </a:solidFill>
                  <a:prstDash val="solid"/>
                </a:ln>
                <a:solidFill>
                  <a:srgbClr val="C00000"/>
                </a:solidFill>
                <a:effectLst>
                  <a:glow rad="53100">
                    <a:schemeClr val="accent6">
                      <a:satMod val="180000"/>
                      <a:alpha val="30000"/>
                    </a:schemeClr>
                  </a:glow>
                </a:effectLst>
              </a:rPr>
              <a:t>Delcev</a:t>
            </a:r>
            <a:r>
              <a:rPr lang="en-US" sz="5400" b="1" spc="50" dirty="0">
                <a:ln w="12700" cmpd="sng">
                  <a:solidFill>
                    <a:schemeClr val="accent6">
                      <a:satMod val="120000"/>
                      <a:shade val="80000"/>
                    </a:schemeClr>
                  </a:solidFill>
                  <a:prstDash val="solid"/>
                </a:ln>
                <a:solidFill>
                  <a:srgbClr val="C00000"/>
                </a:solidFill>
                <a:effectLst>
                  <a:glow rad="53100">
                    <a:schemeClr val="accent6">
                      <a:satMod val="180000"/>
                      <a:alpha val="30000"/>
                    </a:schemeClr>
                  </a:glow>
                </a:effectLst>
              </a:rPr>
              <a:t>” </a:t>
            </a:r>
            <a:r>
              <a:rPr lang="en-US" sz="5400" b="1" spc="50" dirty="0" err="1">
                <a:ln w="12700" cmpd="sng">
                  <a:solidFill>
                    <a:schemeClr val="accent6">
                      <a:satMod val="120000"/>
                      <a:shade val="80000"/>
                    </a:schemeClr>
                  </a:solidFill>
                  <a:prstDash val="solid"/>
                </a:ln>
                <a:solidFill>
                  <a:srgbClr val="C00000"/>
                </a:solidFill>
                <a:effectLst>
                  <a:glow rad="53100">
                    <a:schemeClr val="accent6">
                      <a:satMod val="180000"/>
                      <a:alpha val="30000"/>
                    </a:schemeClr>
                  </a:glow>
                </a:effectLst>
              </a:rPr>
              <a:t>Shtip</a:t>
            </a:r>
            <a:r>
              <a:rPr lang="en-US" sz="5400" b="1" spc="50" dirty="0">
                <a:ln w="12700" cmpd="sng">
                  <a:solidFill>
                    <a:schemeClr val="accent6">
                      <a:satMod val="120000"/>
                      <a:shade val="80000"/>
                    </a:schemeClr>
                  </a:solidFill>
                  <a:prstDash val="solid"/>
                </a:ln>
                <a:solidFill>
                  <a:srgbClr val="C00000"/>
                </a:solidFill>
                <a:effectLst>
                  <a:glow rad="53100">
                    <a:schemeClr val="accent6">
                      <a:satMod val="180000"/>
                      <a:alpha val="30000"/>
                    </a:schemeClr>
                  </a:glow>
                </a:effectLst>
              </a:rPr>
              <a:t>, </a:t>
            </a:r>
          </a:p>
          <a:p>
            <a:r>
              <a:rPr lang="en-US" sz="5400" b="1" spc="50" dirty="0" smtClean="0">
                <a:ln w="12700" cmpd="sng">
                  <a:solidFill>
                    <a:schemeClr val="accent6">
                      <a:satMod val="120000"/>
                      <a:shade val="80000"/>
                    </a:schemeClr>
                  </a:solidFill>
                  <a:prstDash val="solid"/>
                </a:ln>
                <a:solidFill>
                  <a:srgbClr val="C00000"/>
                </a:solidFill>
                <a:effectLst>
                  <a:glow rad="53100">
                    <a:schemeClr val="accent6">
                      <a:satMod val="180000"/>
                      <a:alpha val="30000"/>
                    </a:schemeClr>
                  </a:glow>
                </a:effectLst>
              </a:rPr>
              <a:t>                             Faculty </a:t>
            </a:r>
            <a:r>
              <a:rPr lang="en-US" sz="5400" b="1" spc="50" dirty="0">
                <a:ln w="12700" cmpd="sng">
                  <a:solidFill>
                    <a:schemeClr val="accent6">
                      <a:satMod val="120000"/>
                      <a:shade val="80000"/>
                    </a:schemeClr>
                  </a:solidFill>
                  <a:prstDash val="solid"/>
                </a:ln>
                <a:solidFill>
                  <a:srgbClr val="C00000"/>
                </a:solidFill>
                <a:effectLst>
                  <a:glow rad="53100">
                    <a:schemeClr val="accent6">
                      <a:satMod val="180000"/>
                      <a:alpha val="30000"/>
                    </a:schemeClr>
                  </a:glow>
                </a:effectLst>
              </a:rPr>
              <a:t>of Medical Sciences Department of Stomatology*</a:t>
            </a:r>
          </a:p>
          <a:p>
            <a:r>
              <a:rPr lang="en-US" sz="5400" b="1" spc="50" dirty="0">
                <a:ln w="12700" cmpd="sng">
                  <a:solidFill>
                    <a:schemeClr val="accent6">
                      <a:satMod val="120000"/>
                      <a:shade val="80000"/>
                    </a:schemeClr>
                  </a:solidFill>
                  <a:prstDash val="solid"/>
                </a:ln>
                <a:solidFill>
                  <a:srgbClr val="C00000"/>
                </a:solidFill>
                <a:effectLst>
                  <a:glow rad="53100">
                    <a:schemeClr val="accent6">
                      <a:satMod val="180000"/>
                      <a:alpha val="30000"/>
                    </a:schemeClr>
                  </a:glow>
                </a:effectLst>
              </a:rPr>
              <a:t>                          </a:t>
            </a:r>
            <a:r>
              <a:rPr lang="en-US" sz="5400" b="1" spc="50" dirty="0" smtClean="0">
                <a:ln w="12700" cmpd="sng">
                  <a:solidFill>
                    <a:schemeClr val="accent6">
                      <a:satMod val="120000"/>
                      <a:shade val="80000"/>
                    </a:schemeClr>
                  </a:solidFill>
                  <a:prstDash val="solid"/>
                </a:ln>
                <a:solidFill>
                  <a:srgbClr val="C00000"/>
                </a:solidFill>
                <a:effectLst>
                  <a:glow rad="53100">
                    <a:schemeClr val="accent6">
                      <a:satMod val="180000"/>
                      <a:alpha val="30000"/>
                    </a:schemeClr>
                  </a:glow>
                </a:effectLst>
              </a:rPr>
              <a:t> </a:t>
            </a:r>
            <a:r>
              <a:rPr lang="en-US" sz="5400" b="1" spc="50" dirty="0">
                <a:ln w="12700" cmpd="sng">
                  <a:solidFill>
                    <a:schemeClr val="accent6">
                      <a:satMod val="120000"/>
                      <a:shade val="80000"/>
                    </a:schemeClr>
                  </a:solidFill>
                  <a:prstDash val="solid"/>
                </a:ln>
                <a:solidFill>
                  <a:srgbClr val="C00000"/>
                </a:solidFill>
                <a:effectLst>
                  <a:glow rad="53100">
                    <a:schemeClr val="accent6">
                      <a:satMod val="180000"/>
                      <a:alpha val="30000"/>
                    </a:schemeClr>
                  </a:glow>
                </a:effectLst>
              </a:rPr>
              <a:t>University „ </a:t>
            </a:r>
            <a:r>
              <a:rPr lang="en-US" sz="5400" b="1" spc="50" dirty="0" err="1">
                <a:ln w="12700" cmpd="sng">
                  <a:solidFill>
                    <a:schemeClr val="accent6">
                      <a:satMod val="120000"/>
                      <a:shade val="80000"/>
                    </a:schemeClr>
                  </a:solidFill>
                  <a:prstDash val="solid"/>
                </a:ln>
                <a:solidFill>
                  <a:srgbClr val="C00000"/>
                </a:solidFill>
                <a:effectLst>
                  <a:glow rad="53100">
                    <a:schemeClr val="accent6">
                      <a:satMod val="180000"/>
                      <a:alpha val="30000"/>
                    </a:schemeClr>
                  </a:glow>
                </a:effectLst>
              </a:rPr>
              <a:t>Sv</a:t>
            </a:r>
            <a:r>
              <a:rPr lang="en-US" sz="5400" b="1" spc="50" dirty="0">
                <a:ln w="12700" cmpd="sng">
                  <a:solidFill>
                    <a:schemeClr val="accent6">
                      <a:satMod val="120000"/>
                      <a:shade val="80000"/>
                    </a:schemeClr>
                  </a:solidFill>
                  <a:prstDash val="solid"/>
                </a:ln>
                <a:solidFill>
                  <a:srgbClr val="C00000"/>
                </a:solidFill>
                <a:effectLst>
                  <a:glow rad="53100">
                    <a:schemeClr val="accent6">
                      <a:satMod val="180000"/>
                      <a:alpha val="30000"/>
                    </a:schemeClr>
                  </a:glow>
                </a:effectLst>
              </a:rPr>
              <a:t>. </a:t>
            </a:r>
            <a:r>
              <a:rPr lang="en-US" sz="5400" b="1" spc="50" dirty="0" err="1">
                <a:ln w="12700" cmpd="sng">
                  <a:solidFill>
                    <a:schemeClr val="accent6">
                      <a:satMod val="120000"/>
                      <a:shade val="80000"/>
                    </a:schemeClr>
                  </a:solidFill>
                  <a:prstDash val="solid"/>
                </a:ln>
                <a:solidFill>
                  <a:srgbClr val="C00000"/>
                </a:solidFill>
                <a:effectLst>
                  <a:glow rad="53100">
                    <a:schemeClr val="accent6">
                      <a:satMod val="180000"/>
                      <a:alpha val="30000"/>
                    </a:schemeClr>
                  </a:glow>
                </a:effectLst>
              </a:rPr>
              <a:t>Kiril</a:t>
            </a:r>
            <a:r>
              <a:rPr lang="en-US" sz="5400" b="1" spc="50" dirty="0">
                <a:ln w="12700" cmpd="sng">
                  <a:solidFill>
                    <a:schemeClr val="accent6">
                      <a:satMod val="120000"/>
                      <a:shade val="80000"/>
                    </a:schemeClr>
                  </a:solidFill>
                  <a:prstDash val="solid"/>
                </a:ln>
                <a:solidFill>
                  <a:srgbClr val="C00000"/>
                </a:solidFill>
                <a:effectLst>
                  <a:glow rad="53100">
                    <a:schemeClr val="accent6">
                      <a:satMod val="180000"/>
                      <a:alpha val="30000"/>
                    </a:schemeClr>
                  </a:glow>
                </a:effectLst>
              </a:rPr>
              <a:t> </a:t>
            </a:r>
            <a:r>
              <a:rPr lang="en-US" sz="5400" b="1" spc="50" dirty="0" err="1">
                <a:ln w="12700" cmpd="sng">
                  <a:solidFill>
                    <a:schemeClr val="accent6">
                      <a:satMod val="120000"/>
                      <a:shade val="80000"/>
                    </a:schemeClr>
                  </a:solidFill>
                  <a:prstDash val="solid"/>
                </a:ln>
                <a:solidFill>
                  <a:srgbClr val="C00000"/>
                </a:solidFill>
                <a:effectLst>
                  <a:glow rad="53100">
                    <a:schemeClr val="accent6">
                      <a:satMod val="180000"/>
                      <a:alpha val="30000"/>
                    </a:schemeClr>
                  </a:glow>
                </a:effectLst>
              </a:rPr>
              <a:t>i</a:t>
            </a:r>
            <a:r>
              <a:rPr lang="en-US" sz="5400" b="1" spc="50" dirty="0">
                <a:ln w="12700" cmpd="sng">
                  <a:solidFill>
                    <a:schemeClr val="accent6">
                      <a:satMod val="120000"/>
                      <a:shade val="80000"/>
                    </a:schemeClr>
                  </a:solidFill>
                  <a:prstDash val="solid"/>
                </a:ln>
                <a:solidFill>
                  <a:srgbClr val="C00000"/>
                </a:solidFill>
                <a:effectLst>
                  <a:glow rad="53100">
                    <a:schemeClr val="accent6">
                      <a:satMod val="180000"/>
                      <a:alpha val="30000"/>
                    </a:schemeClr>
                  </a:glow>
                </a:effectLst>
              </a:rPr>
              <a:t> </a:t>
            </a:r>
            <a:r>
              <a:rPr lang="en-US" sz="5400" b="1" spc="50" dirty="0" err="1">
                <a:ln w="12700" cmpd="sng">
                  <a:solidFill>
                    <a:schemeClr val="accent6">
                      <a:satMod val="120000"/>
                      <a:shade val="80000"/>
                    </a:schemeClr>
                  </a:solidFill>
                  <a:prstDash val="solid"/>
                </a:ln>
                <a:solidFill>
                  <a:srgbClr val="C00000"/>
                </a:solidFill>
                <a:effectLst>
                  <a:glow rad="53100">
                    <a:schemeClr val="accent6">
                      <a:satMod val="180000"/>
                      <a:alpha val="30000"/>
                    </a:schemeClr>
                  </a:glow>
                </a:effectLst>
              </a:rPr>
              <a:t>Metodij</a:t>
            </a:r>
            <a:r>
              <a:rPr lang="en-US" sz="5400" b="1" spc="50" dirty="0">
                <a:ln w="12700" cmpd="sng">
                  <a:solidFill>
                    <a:schemeClr val="accent6">
                      <a:satMod val="120000"/>
                      <a:shade val="80000"/>
                    </a:schemeClr>
                  </a:solidFill>
                  <a:prstDash val="solid"/>
                </a:ln>
                <a:solidFill>
                  <a:srgbClr val="C00000"/>
                </a:solidFill>
                <a:effectLst>
                  <a:glow rad="53100">
                    <a:schemeClr val="accent6">
                      <a:satMod val="180000"/>
                      <a:alpha val="30000"/>
                    </a:schemeClr>
                  </a:glow>
                </a:effectLst>
              </a:rPr>
              <a:t>’  -Skopje </a:t>
            </a:r>
            <a:r>
              <a:rPr lang="en-US" sz="5400" b="1" spc="50" dirty="0" err="1">
                <a:ln w="12700" cmpd="sng">
                  <a:solidFill>
                    <a:schemeClr val="accent6">
                      <a:satMod val="120000"/>
                      <a:shade val="80000"/>
                    </a:schemeClr>
                  </a:solidFill>
                  <a:prstDash val="solid"/>
                </a:ln>
                <a:solidFill>
                  <a:srgbClr val="C00000"/>
                </a:solidFill>
                <a:effectLst>
                  <a:glow rad="53100">
                    <a:schemeClr val="accent6">
                      <a:satMod val="180000"/>
                      <a:alpha val="30000"/>
                    </a:schemeClr>
                  </a:glow>
                </a:effectLst>
              </a:rPr>
              <a:t>Facuty</a:t>
            </a:r>
            <a:r>
              <a:rPr lang="en-US" sz="5400" b="1" spc="50" dirty="0">
                <a:ln w="12700" cmpd="sng">
                  <a:solidFill>
                    <a:schemeClr val="accent6">
                      <a:satMod val="120000"/>
                      <a:shade val="80000"/>
                    </a:schemeClr>
                  </a:solidFill>
                  <a:prstDash val="solid"/>
                </a:ln>
                <a:solidFill>
                  <a:srgbClr val="C00000"/>
                </a:solidFill>
                <a:effectLst>
                  <a:glow rad="53100">
                    <a:schemeClr val="accent6">
                      <a:satMod val="180000"/>
                      <a:alpha val="30000"/>
                    </a:schemeClr>
                  </a:glow>
                </a:effectLst>
              </a:rPr>
              <a:t> of stomatology </a:t>
            </a:r>
            <a:r>
              <a:rPr lang="en-US" sz="5400" b="1" spc="50" dirty="0" smtClean="0">
                <a:ln w="12700" cmpd="sng">
                  <a:solidFill>
                    <a:schemeClr val="accent6">
                      <a:satMod val="120000"/>
                      <a:shade val="80000"/>
                    </a:schemeClr>
                  </a:solidFill>
                  <a:prstDash val="solid"/>
                </a:ln>
                <a:solidFill>
                  <a:srgbClr val="C00000"/>
                </a:solidFill>
                <a:effectLst>
                  <a:glow rad="53100">
                    <a:schemeClr val="accent6">
                      <a:satMod val="180000"/>
                      <a:alpha val="30000"/>
                    </a:schemeClr>
                  </a:glow>
                </a:effectLst>
              </a:rPr>
              <a:t>**</a:t>
            </a:r>
            <a:endParaRPr lang="mk-MK" sz="5400" b="1" spc="50" dirty="0" smtClean="0">
              <a:ln w="12700" cmpd="sng">
                <a:solidFill>
                  <a:schemeClr val="accent6">
                    <a:satMod val="120000"/>
                    <a:shade val="80000"/>
                  </a:schemeClr>
                </a:solidFill>
                <a:prstDash val="solid"/>
              </a:ln>
              <a:solidFill>
                <a:srgbClr val="C00000"/>
              </a:solidFill>
              <a:effectLst>
                <a:glow rad="53100">
                  <a:schemeClr val="accent6">
                    <a:satMod val="180000"/>
                    <a:alpha val="30000"/>
                  </a:schemeClr>
                </a:glow>
              </a:effectLst>
            </a:endParaRPr>
          </a:p>
        </p:txBody>
      </p:sp>
      <p:sp>
        <p:nvSpPr>
          <p:cNvPr id="15362" name="AutoShape 2" descr="Image result for универзитет гоце делчев"/>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mk-MK"/>
          </a:p>
        </p:txBody>
      </p:sp>
      <p:sp>
        <p:nvSpPr>
          <p:cNvPr id="15364" name="AutoShape 4" descr="Image result for универзитет гоце делчев"/>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mk-MK"/>
          </a:p>
        </p:txBody>
      </p:sp>
      <p:pic>
        <p:nvPicPr>
          <p:cNvPr id="44" name="Picture 43" descr="download.jpg"/>
          <p:cNvPicPr>
            <a:picLocks noChangeAspect="1"/>
          </p:cNvPicPr>
          <p:nvPr/>
        </p:nvPicPr>
        <p:blipFill>
          <a:blip r:embed="rId3"/>
          <a:stretch>
            <a:fillRect/>
          </a:stretch>
        </p:blipFill>
        <p:spPr>
          <a:xfrm>
            <a:off x="1041063" y="615805"/>
            <a:ext cx="3873788" cy="3362522"/>
          </a:xfrm>
          <a:prstGeom prst="ellipse">
            <a:avLst/>
          </a:prstGeom>
          <a:ln>
            <a:noFill/>
          </a:ln>
          <a:effectLst>
            <a:softEdge rad="112500"/>
          </a:effectLst>
        </p:spPr>
      </p:pic>
      <p:sp>
        <p:nvSpPr>
          <p:cNvPr id="46" name="TextBox 45"/>
          <p:cNvSpPr txBox="1"/>
          <p:nvPr/>
        </p:nvSpPr>
        <p:spPr>
          <a:xfrm>
            <a:off x="0" y="5821229"/>
            <a:ext cx="30045091" cy="923330"/>
          </a:xfrm>
          <a:prstGeom prst="rect">
            <a:avLst/>
          </a:prstGeom>
          <a:noFill/>
        </p:spPr>
        <p:txBody>
          <a:bodyPr wrap="square" rtlCol="0">
            <a:spAutoFit/>
          </a:bodyPr>
          <a:lstStyle/>
          <a:p>
            <a:r>
              <a:rPr lang="mk-MK" sz="5400" dirty="0" smtClean="0"/>
              <a:t>	</a:t>
            </a:r>
            <a:r>
              <a:rPr lang="en-US" sz="5400" dirty="0" smtClean="0"/>
              <a:t>                     </a:t>
            </a:r>
            <a:r>
              <a:rPr lang="en-US" sz="5400" dirty="0" smtClean="0">
                <a:solidFill>
                  <a:srgbClr val="C00000"/>
                </a:solidFill>
              </a:rPr>
              <a:t>Natasha Denkova*, </a:t>
            </a:r>
            <a:r>
              <a:rPr lang="en-US" sz="5400" dirty="0" err="1" smtClean="0">
                <a:solidFill>
                  <a:srgbClr val="C00000"/>
                </a:solidFill>
              </a:rPr>
              <a:t>Snezana</a:t>
            </a:r>
            <a:r>
              <a:rPr lang="en-US" sz="5400" dirty="0" smtClean="0">
                <a:solidFill>
                  <a:srgbClr val="C00000"/>
                </a:solidFill>
              </a:rPr>
              <a:t> </a:t>
            </a:r>
            <a:r>
              <a:rPr lang="en-US" sz="5400" dirty="0" err="1" smtClean="0">
                <a:solidFill>
                  <a:srgbClr val="C00000"/>
                </a:solidFill>
              </a:rPr>
              <a:t>Iljovska</a:t>
            </a:r>
            <a:r>
              <a:rPr lang="en-US" sz="5400" dirty="0" smtClean="0">
                <a:solidFill>
                  <a:srgbClr val="C00000"/>
                </a:solidFill>
              </a:rPr>
              <a:t>**, </a:t>
            </a:r>
            <a:r>
              <a:rPr lang="en-US" sz="5400" dirty="0" err="1" smtClean="0">
                <a:solidFill>
                  <a:srgbClr val="C00000"/>
                </a:solidFill>
              </a:rPr>
              <a:t>Mihajlo</a:t>
            </a:r>
            <a:r>
              <a:rPr lang="en-US" sz="5400" dirty="0" smtClean="0">
                <a:solidFill>
                  <a:srgbClr val="C00000"/>
                </a:solidFill>
              </a:rPr>
              <a:t> </a:t>
            </a:r>
            <a:r>
              <a:rPr lang="en-US" sz="5400" dirty="0" err="1" smtClean="0">
                <a:solidFill>
                  <a:srgbClr val="C00000"/>
                </a:solidFill>
              </a:rPr>
              <a:t>Petrovski</a:t>
            </a:r>
            <a:r>
              <a:rPr lang="en-US" sz="5400" dirty="0" smtClean="0">
                <a:solidFill>
                  <a:srgbClr val="C00000"/>
                </a:solidFill>
              </a:rPr>
              <a:t>*</a:t>
            </a:r>
            <a:endParaRPr lang="mk-MK" sz="5400" dirty="0" smtClean="0">
              <a:solidFill>
                <a:srgbClr val="C00000"/>
              </a:solidFill>
              <a:latin typeface="Comic Sans MS" pitchFamily="66" charset="0"/>
            </a:endParaRPr>
          </a:p>
        </p:txBody>
      </p:sp>
      <p:sp>
        <p:nvSpPr>
          <p:cNvPr id="50" name="Wave 49"/>
          <p:cNvSpPr/>
          <p:nvPr/>
        </p:nvSpPr>
        <p:spPr>
          <a:xfrm>
            <a:off x="13654140" y="6992880"/>
            <a:ext cx="17145120" cy="8912210"/>
          </a:xfrm>
          <a:prstGeom prst="wave">
            <a:avLst>
              <a:gd name="adj1" fmla="val 2995"/>
              <a:gd name="adj2" fmla="val -1672"/>
            </a:avLst>
          </a:prstGeom>
          <a:solidFill>
            <a:schemeClr val="accent6">
              <a:lumMod val="40000"/>
              <a:lumOff val="60000"/>
            </a:schemeClr>
          </a:solidFill>
          <a:ln>
            <a:solidFill>
              <a:srgbClr val="800000"/>
            </a:solid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4500" i="1" dirty="0">
              <a:solidFill>
                <a:srgbClr val="C00000"/>
              </a:solidFill>
            </a:endParaRPr>
          </a:p>
          <a:p>
            <a:pPr algn="just"/>
            <a:r>
              <a:rPr lang="en-US" sz="6000" i="1" dirty="0">
                <a:solidFill>
                  <a:srgbClr val="C00000"/>
                </a:solidFill>
              </a:rPr>
              <a:t>Caries most often is result of sufficiently knowledgeable and not responsible behavior of the population in relation to the  mouth and teeth.</a:t>
            </a:r>
          </a:p>
          <a:p>
            <a:pPr algn="just"/>
            <a:r>
              <a:rPr lang="en-US" sz="6000" i="1" dirty="0">
                <a:solidFill>
                  <a:srgbClr val="C00000"/>
                </a:solidFill>
              </a:rPr>
              <a:t>Head goal of this study is to determinate the correlation between the condition of oral health and application of any prophylaxis with </a:t>
            </a:r>
            <a:r>
              <a:rPr lang="en-US" sz="6000" i="1" dirty="0" err="1">
                <a:solidFill>
                  <a:srgbClr val="C00000"/>
                </a:solidFill>
              </a:rPr>
              <a:t>fluor</a:t>
            </a:r>
            <a:r>
              <a:rPr lang="en-US" sz="6000" i="1" dirty="0">
                <a:solidFill>
                  <a:srgbClr val="C00000"/>
                </a:solidFill>
              </a:rPr>
              <a:t>.</a:t>
            </a:r>
          </a:p>
        </p:txBody>
      </p:sp>
      <p:sp>
        <p:nvSpPr>
          <p:cNvPr id="56" name="Wave 55"/>
          <p:cNvSpPr/>
          <p:nvPr/>
        </p:nvSpPr>
        <p:spPr>
          <a:xfrm>
            <a:off x="445226" y="14837514"/>
            <a:ext cx="15854367" cy="9951542"/>
          </a:xfrm>
          <a:prstGeom prst="wave">
            <a:avLst>
              <a:gd name="adj1" fmla="val 6965"/>
              <a:gd name="adj2" fmla="val -4218"/>
            </a:avLst>
          </a:prstGeom>
          <a:solidFill>
            <a:schemeClr val="accent6">
              <a:lumMod val="40000"/>
              <a:lumOff val="60000"/>
            </a:schemeClr>
          </a:solidFill>
          <a:ln>
            <a:solidFill>
              <a:srgbClr val="800000"/>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i="1" dirty="0">
                <a:solidFill>
                  <a:srgbClr val="C00000"/>
                </a:solidFill>
              </a:rPr>
              <a:t>Materials and Methods: The study included selected groups of students 15 years of age (120 from urban and 120 from RURAL areas) and their parents who completed questionnaires for the parents' education level (elementary, middle, high, Ph.D.), habits to visit the dentist and information on prophylaxis with fluoride.</a:t>
            </a:r>
            <a:endParaRPr lang="mk-MK" sz="5400" i="1" dirty="0">
              <a:solidFill>
                <a:srgbClr val="C00000"/>
              </a:solidFill>
            </a:endParaRPr>
          </a:p>
        </p:txBody>
      </p:sp>
      <p:sp>
        <p:nvSpPr>
          <p:cNvPr id="57" name="Wave 56"/>
          <p:cNvSpPr/>
          <p:nvPr/>
        </p:nvSpPr>
        <p:spPr>
          <a:xfrm>
            <a:off x="14408309" y="21428885"/>
            <a:ext cx="15636782" cy="21276798"/>
          </a:xfrm>
          <a:prstGeom prst="wave">
            <a:avLst>
              <a:gd name="adj1" fmla="val 5699"/>
              <a:gd name="adj2" fmla="val -1892"/>
            </a:avLst>
          </a:prstGeom>
          <a:solidFill>
            <a:schemeClr val="accent6">
              <a:lumMod val="40000"/>
              <a:lumOff val="60000"/>
            </a:schemeClr>
          </a:solidFill>
          <a:ln>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rgbClr val="C00000"/>
                </a:solidFill>
              </a:rPr>
              <a:t>Results: The results of the X2- test indicates </a:t>
            </a:r>
            <a:r>
              <a:rPr lang="en-US" sz="5400" b="1" dirty="0" err="1">
                <a:solidFill>
                  <a:srgbClr val="C00000"/>
                </a:solidFill>
              </a:rPr>
              <a:t>constatation</a:t>
            </a:r>
            <a:r>
              <a:rPr lang="en-US" sz="5400" b="1" dirty="0">
                <a:solidFill>
                  <a:srgbClr val="C00000"/>
                </a:solidFill>
              </a:rPr>
              <a:t> that there is statistically significant difference (p &lt;0.05)from the values obtained when and how refer to prophylaxis with fluorine between respondents from the experimental groups А and B.</a:t>
            </a:r>
          </a:p>
          <a:p>
            <a:pPr algn="ctr"/>
            <a:r>
              <a:rPr lang="en-US" sz="5400" b="1" dirty="0">
                <a:solidFill>
                  <a:srgbClr val="C00000"/>
                </a:solidFill>
              </a:rPr>
              <a:t>The results of the X2- test indicates </a:t>
            </a:r>
            <a:r>
              <a:rPr lang="en-US" sz="5400" b="1" dirty="0" err="1">
                <a:solidFill>
                  <a:srgbClr val="C00000"/>
                </a:solidFill>
              </a:rPr>
              <a:t>constatation</a:t>
            </a:r>
            <a:r>
              <a:rPr lang="en-US" sz="5400" b="1" dirty="0">
                <a:solidFill>
                  <a:srgbClr val="C00000"/>
                </a:solidFill>
              </a:rPr>
              <a:t> that there is statistically significant difference (p &lt;0.05) from the values obtained when and how is </a:t>
            </a:r>
            <a:r>
              <a:rPr lang="en-US" sz="5400" b="1" dirty="0" err="1">
                <a:solidFill>
                  <a:srgbClr val="C00000"/>
                </a:solidFill>
              </a:rPr>
              <a:t>maintening</a:t>
            </a:r>
            <a:r>
              <a:rPr lang="en-US" sz="5400" b="1" dirty="0">
                <a:solidFill>
                  <a:srgbClr val="C00000"/>
                </a:solidFill>
              </a:rPr>
              <a:t> oral hygiene between respondents from the experimental groups А and B.</a:t>
            </a:r>
          </a:p>
          <a:p>
            <a:pPr algn="ctr"/>
            <a:r>
              <a:rPr lang="en-US" sz="5400" b="1" dirty="0">
                <a:solidFill>
                  <a:srgbClr val="C00000"/>
                </a:solidFill>
              </a:rPr>
              <a:t>This shows the need for changes the behavior of the individual, groups or communities as a whole, in terms of establishing correct mode in nutrition, on establishing habits for maintaining oral hygiene and use of fluoride. Health </a:t>
            </a:r>
            <a:r>
              <a:rPr lang="en-US" sz="5400" b="1" dirty="0" err="1">
                <a:solidFill>
                  <a:srgbClr val="C00000"/>
                </a:solidFill>
              </a:rPr>
              <a:t>educationas</a:t>
            </a:r>
            <a:r>
              <a:rPr lang="en-US" sz="5400" b="1" dirty="0">
                <a:solidFill>
                  <a:srgbClr val="C00000"/>
                </a:solidFill>
              </a:rPr>
              <a:t> as one of the most important aspects of preventive dental activities, have a particularly important role in the achievement of health oral administration.</a:t>
            </a:r>
          </a:p>
        </p:txBody>
      </p:sp>
      <p:sp>
        <p:nvSpPr>
          <p:cNvPr id="3" name="Rectangle 2"/>
          <p:cNvSpPr/>
          <p:nvPr/>
        </p:nvSpPr>
        <p:spPr>
          <a:xfrm>
            <a:off x="4108305" y="3205128"/>
            <a:ext cx="24338704" cy="2616101"/>
          </a:xfrm>
          <a:prstGeom prst="rect">
            <a:avLst/>
          </a:prstGeom>
        </p:spPr>
        <p:txBody>
          <a:bodyPr wrap="square">
            <a:spAutoFit/>
          </a:bodyPr>
          <a:lstStyle/>
          <a:p>
            <a:r>
              <a:rPr lang="en-US" dirty="0">
                <a:solidFill>
                  <a:srgbClr val="C00000"/>
                </a:solidFill>
              </a:rPr>
              <a:t> </a:t>
            </a:r>
            <a:r>
              <a:rPr lang="en-US" dirty="0" smtClean="0">
                <a:solidFill>
                  <a:srgbClr val="C00000"/>
                </a:solidFill>
              </a:rPr>
              <a:t>          Correlation </a:t>
            </a:r>
            <a:r>
              <a:rPr lang="en-US" dirty="0">
                <a:solidFill>
                  <a:srgbClr val="C00000"/>
                </a:solidFill>
              </a:rPr>
              <a:t>between the application of fluoride prophylaxis and the state of oral health </a:t>
            </a:r>
          </a:p>
        </p:txBody>
      </p:sp>
      <p:pic>
        <p:nvPicPr>
          <p:cNvPr id="4" name="Picture 3"/>
          <p:cNvPicPr>
            <a:picLocks noChangeAspect="1"/>
          </p:cNvPicPr>
          <p:nvPr/>
        </p:nvPicPr>
        <p:blipFill>
          <a:blip r:embed="rId4"/>
          <a:stretch>
            <a:fillRect/>
          </a:stretch>
        </p:blipFill>
        <p:spPr>
          <a:xfrm>
            <a:off x="26971564" y="264600"/>
            <a:ext cx="2816596" cy="3713727"/>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365167" y="16126272"/>
            <a:ext cx="6096000" cy="2973734"/>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276892" y="16295262"/>
            <a:ext cx="3694672" cy="2804744"/>
          </a:xfrm>
          <a:prstGeom prst="rect">
            <a:avLst/>
          </a:prstGeom>
        </p:spPr>
      </p:pic>
      <p:pic>
        <p:nvPicPr>
          <p:cNvPr id="11" name="Picture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413351" y="27092895"/>
            <a:ext cx="5417218" cy="4635104"/>
          </a:xfrm>
          <a:prstGeom prst="rect">
            <a:avLst/>
          </a:prstGeom>
          <a:effectLst>
            <a:outerShdw blurRad="76200" dir="13500000" sy="23000" kx="1200000" algn="br" rotWithShape="0">
              <a:prstClr val="black">
                <a:alpha val="20000"/>
              </a:prstClr>
            </a:outerShdw>
          </a:effectLst>
          <a:scene3d>
            <a:camera prst="isometricOffAxis1Right"/>
            <a:lightRig rig="threePt" dir="t"/>
          </a:scene3d>
        </p:spPr>
      </p:pic>
      <p:pic>
        <p:nvPicPr>
          <p:cNvPr id="12" name="Pictur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0250907" y="19581034"/>
            <a:ext cx="3298519" cy="2040715"/>
          </a:xfrm>
          <a:prstGeom prst="rect">
            <a:avLst/>
          </a:prstGeom>
        </p:spPr>
      </p:pic>
      <p:pic>
        <p:nvPicPr>
          <p:cNvPr id="13" name="Picture 12"/>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26499" y="8839969"/>
            <a:ext cx="4658445" cy="4825894"/>
          </a:xfrm>
          <a:prstGeom prst="rect">
            <a:avLst/>
          </a:prstGeom>
          <a:scene3d>
            <a:camera prst="isometricOffAxis1Right"/>
            <a:lightRig rig="threePt" dir="t"/>
          </a:scene3d>
        </p:spPr>
      </p:pic>
      <p:pic>
        <p:nvPicPr>
          <p:cNvPr id="14" name="Picture 13"/>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680238" y="9360660"/>
            <a:ext cx="4310749" cy="4305203"/>
          </a:xfrm>
          <a:prstGeom prst="rect">
            <a:avLst/>
          </a:prstGeom>
          <a:scene3d>
            <a:camera prst="isometricOffAxis1Right"/>
            <a:lightRig rig="threePt" dir="t"/>
          </a:scene3d>
        </p:spPr>
      </p:pic>
      <p:pic>
        <p:nvPicPr>
          <p:cNvPr id="15" name="Picture 14"/>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0193636" y="9360660"/>
            <a:ext cx="3460503" cy="3834690"/>
          </a:xfrm>
          <a:prstGeom prst="rect">
            <a:avLst/>
          </a:prstGeom>
          <a:scene3d>
            <a:camera prst="isometricOffAxis1Right"/>
            <a:lightRig rig="threePt" dir="t"/>
          </a:scene3d>
        </p:spPr>
      </p:pic>
      <p:pic>
        <p:nvPicPr>
          <p:cNvPr id="16" name="Picture 15"/>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079278" y="25266099"/>
            <a:ext cx="5671145" cy="5427195"/>
          </a:xfrm>
          <a:prstGeom prst="rect">
            <a:avLst/>
          </a:prstGeom>
          <a:effectLst>
            <a:outerShdw blurRad="76200" dir="13500000" sy="23000" kx="1200000" algn="br" rotWithShape="0">
              <a:prstClr val="black">
                <a:alpha val="20000"/>
              </a:prstClr>
            </a:outerShdw>
          </a:effectLst>
          <a:scene3d>
            <a:camera prst="isometricOffAxis1Right"/>
            <a:lightRig rig="threePt" dir="t"/>
          </a:scene3d>
        </p:spPr>
      </p:pic>
      <p:pic>
        <p:nvPicPr>
          <p:cNvPr id="17" name="Picture 1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306319" y="34077671"/>
            <a:ext cx="5179023" cy="4351916"/>
          </a:xfrm>
          <a:prstGeom prst="rect">
            <a:avLst/>
          </a:prstGeom>
          <a:effectLst>
            <a:outerShdw blurRad="76200" dir="13500000" sy="23000" kx="1200000" algn="br" rotWithShape="0">
              <a:prstClr val="black">
                <a:alpha val="20000"/>
              </a:prstClr>
            </a:outerShdw>
          </a:effectLst>
        </p:spPr>
      </p:pic>
      <p:pic>
        <p:nvPicPr>
          <p:cNvPr id="18" name="Picture 17"/>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9266195" y="34077671"/>
            <a:ext cx="4778848" cy="4227992"/>
          </a:xfrm>
          <a:prstGeom prst="rect">
            <a:avLst/>
          </a:prstGeom>
          <a:effectLst>
            <a:outerShdw blurRad="76200" dir="13500000" sy="23000" kx="1200000" algn="br" rotWithShape="0">
              <a:prstClr val="black">
                <a:alpha val="20000"/>
              </a:prstClr>
            </a:outerShdw>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1249</TotalTime>
  <Words>300</Words>
  <Application>Microsoft Office PowerPoint</Application>
  <PresentationFormat>Custom</PresentationFormat>
  <Paragraphs>13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Comic Sans MS</vt:lpstr>
      <vt:lpstr>Office Theme</vt:lpstr>
      <vt:lpstr>PowerPoint Presentation</vt:lpstr>
    </vt:vector>
  </TitlesOfParts>
  <Company>AT Computers - Kicevo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P4</dc:creator>
  <cp:lastModifiedBy>Natasa Denkova</cp:lastModifiedBy>
  <cp:revision>120</cp:revision>
  <dcterms:created xsi:type="dcterms:W3CDTF">2009-05-21T21:17:44Z</dcterms:created>
  <dcterms:modified xsi:type="dcterms:W3CDTF">2015-05-04T10:14:42Z</dcterms:modified>
</cp:coreProperties>
</file>