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551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400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757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1269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5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52671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43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4398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5213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6986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736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339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9260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4157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5081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4979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586D-059D-4FEF-AEE1-A3405E7829B7}" type="datetimeFigureOut">
              <a:rPr lang="mk-MK" smtClean="0"/>
              <a:t>29.05.2013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62CA15-F086-42D0-93C5-352A8CD4B4B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8030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58" y="2054054"/>
            <a:ext cx="7675809" cy="1515533"/>
          </a:xfrm>
        </p:spPr>
        <p:txBody>
          <a:bodyPr>
            <a:noAutofit/>
          </a:bodyPr>
          <a:lstStyle/>
          <a:p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Модификации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Исламската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мистична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духовна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музика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Р.Македонија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  <a:t>во услови на глобалните културни текови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1242" y="4327299"/>
            <a:ext cx="7136826" cy="1320802"/>
          </a:xfrm>
        </p:spPr>
        <p:txBody>
          <a:bodyPr>
            <a:normAutofit/>
          </a:bodyPr>
          <a:lstStyle/>
          <a:p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д-р 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Аида Ислам</a:t>
            </a:r>
          </a:p>
          <a:p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д-р 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Стефанија </a:t>
            </a:r>
            <a:r>
              <a:rPr lang="mk-M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Лешкова-Зеленковска</a:t>
            </a:r>
            <a:endParaRPr lang="mk-M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1" y="294468"/>
            <a:ext cx="11307651" cy="1535313"/>
          </a:xfrm>
        </p:spPr>
        <p:txBody>
          <a:bodyPr>
            <a:normAutofit/>
          </a:bodyPr>
          <a:lstStyle/>
          <a:p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Интегрирањето на </a:t>
            </a:r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мелодии од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световната </a:t>
            </a:r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6" y="1946019"/>
            <a:ext cx="9737498" cy="4594266"/>
          </a:xfrm>
        </p:spPr>
        <p:txBody>
          <a:bodyPr>
            <a:normAutofit lnSpcReduction="10000"/>
          </a:bodyPr>
          <a:lstStyle/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Една од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сингификантните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карактеристики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 од поширокото </a:t>
            </a:r>
            <a:r>
              <a:rPr lang="mk-M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жанровско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сегментирање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типично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современата музичка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култура- создавање 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 жанр  во функција на  осовременување на музиката, а со тоа и привлекување на поширока возрасна структура на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Покрај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арапскиот и турскиот јазик некои од музичките форми се изведуваат и на ромски јазик со цел надминување на јазичната бариера и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приближување на духовните текстови до пошироката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популација;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празничните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зикри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употребуваат разнородни музички инструменти како: синтесајзер, кларинет, саз и </a:t>
            </a:r>
            <a:r>
              <a:rPr lang="mk-M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зависност од моменталниот музички потенцијал со оглед на тоа дека се работи и за надворешни лица кои се ангажираат за потребите на 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свеченоста;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синтесајзерот предизвикува промени не само во звучните бои туку и во мелодиската структура на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макамите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типични за турската музика, поради неможноста на интерпретација на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микроинтервалите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темпериран инструмент. </a:t>
            </a:r>
          </a:p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Суптилноста на занесот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Садиите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ја изразуваат преку поетскиот израз и постојаните промени на ритмичката структура проследени со: промена на темпото,  примена на  </a:t>
            </a:r>
            <a:r>
              <a:rPr lang="mk-M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accelerando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хроматски модулации кон горните стапала. </a:t>
            </a:r>
          </a:p>
          <a:p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7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36" y="595766"/>
            <a:ext cx="9601196" cy="1303867"/>
          </a:xfrm>
        </p:spPr>
        <p:txBody>
          <a:bodyPr/>
          <a:lstStyle/>
          <a:p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Заклучок</a:t>
            </a:r>
            <a:endParaRPr lang="mk-M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7699"/>
            <a:ext cx="10290325" cy="5269423"/>
          </a:xfrm>
        </p:spPr>
        <p:txBody>
          <a:bodyPr>
            <a:normAutofit fontScale="77500" lnSpcReduction="20000"/>
          </a:bodyPr>
          <a:lstStyle/>
          <a:p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Добиените резултати од истражувањето ја потврдуваат појдовната теза за евидентни промени на звукот во музичкиот сегмент на духовните обреди кај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Садиите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Скопје;</a:t>
            </a:r>
          </a:p>
          <a:p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Денешната слика е резултат на глобалните 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техничко- технолошки 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 и покажува интегрирање на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разнорoдни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инструменти и електронски помагала како неизбежен процес во современото музичко 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опкружување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 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 би ги додале и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видео-снимките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делови од обредите  што  овозможува  поширока и јавна достапност на содржината која во основа се повикува на мистиката (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tasavvuf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mk-MK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Mодификации</a:t>
            </a:r>
            <a:r>
              <a:rPr lang="mk-MK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музичкото изразување во обредите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Садиите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теќето „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Вефа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Баба” во Скопје се во функција на поширока афирмација и отвореност на теќето и задржување на интересот кон оваа институција, што произлегува од нивната идеолошка основа која покрај духовното </a:t>
            </a:r>
            <a:r>
              <a:rPr lang="mk-MK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воздигнување</a:t>
            </a:r>
            <a:r>
              <a:rPr lang="mk-MK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отсекогаш извршува и културно- едукативен процес. </a:t>
            </a:r>
          </a:p>
          <a:p>
            <a:pPr marL="0" indent="0">
              <a:buNone/>
            </a:pP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73245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204" y="557129"/>
            <a:ext cx="11101589" cy="1303867"/>
          </a:xfrm>
        </p:spPr>
        <p:txBody>
          <a:bodyPr>
            <a:noAutofit/>
          </a:bodyPr>
          <a:lstStyle/>
          <a:p>
            <a:r>
              <a:rPr lang="mk-M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Музиката како сегмент од современото </a:t>
            </a:r>
            <a:br>
              <a:rPr lang="mk-M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културно живеење</a:t>
            </a:r>
            <a:endParaRPr lang="mk-MK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997" y="2115556"/>
            <a:ext cx="9763255" cy="4052769"/>
          </a:xfrm>
        </p:spPr>
        <p:txBody>
          <a:bodyPr>
            <a:norm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ајмногу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подложна на ново настанатите услови преку интегрирање на новите технички технолошки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достигнувања;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ваа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состојба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одразува на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 начин и во различен степен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сите форми во кои музиката е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застапена; 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псолутната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доминација на  средствата за продукција и репродукција преку дигиталните носачи на звук, процесори на звукот итн. </a:t>
            </a:r>
            <a:endParaRPr 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осигнификантен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впечаток кога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станува збор за музичките инструменти кои го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видоизменија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проширија звукот, па и самата музика.   </a:t>
            </a:r>
          </a:p>
          <a:p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61" y="673039"/>
            <a:ext cx="10560676" cy="1303867"/>
          </a:xfrm>
        </p:spPr>
        <p:txBody>
          <a:bodyPr>
            <a:normAutofit/>
          </a:bodyPr>
          <a:lstStyle/>
          <a:p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остојбата </a:t>
            </a:r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 Исламска духовна традиција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7" y="1976906"/>
            <a:ext cx="10080936" cy="4159875"/>
          </a:xfrm>
        </p:spPr>
        <p:txBody>
          <a:bodyPr>
            <a:normAutofit lnSpcReduction="10000"/>
          </a:bodyPr>
          <a:lstStyle/>
          <a:p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олку </a:t>
            </a:r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овие новини се рефлектираат и врз звучната слика на музичкиот аспект на духовните 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служби;</a:t>
            </a:r>
          </a:p>
          <a:p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духовната </a:t>
            </a:r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традиција која ја практикуваат дервишките редови поради фактот дека некои од нив употребуваат и музички 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</a:t>
            </a:r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Иако </a:t>
            </a:r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музиката кај овие мистични редови во физичка и физиолошка смисла имаат карактеристики кои не соодветствуваат во целост со гледиштата на световните сфаќања таа се смета за најсилно средство во обредот како  цел за  ”воспитување на личноста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mk-M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”прочистување на срцето</a:t>
            </a:r>
            <a:r>
              <a:rPr lang="mk-MK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mk-M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k-M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mk-MK" sz="2900" dirty="0"/>
          </a:p>
        </p:txBody>
      </p:sp>
    </p:spTree>
    <p:extLst>
      <p:ext uri="{BB962C8B-B14F-4D97-AF65-F5344CB8AC3E}">
        <p14:creationId xmlns:p14="http://schemas.microsoft.com/office/powerpoint/2010/main" val="290903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634403"/>
            <a:ext cx="9601196" cy="1303867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ќе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k-M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Вефа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Баба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Скопје</a:t>
            </a:r>
            <a:endParaRPr lang="mk-M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8270"/>
            <a:ext cx="10007955" cy="4493527"/>
          </a:xfrm>
        </p:spPr>
        <p:txBody>
          <a:bodyPr>
            <a:normAutofit fontScale="62500" lnSpcReduction="20000"/>
          </a:bodyPr>
          <a:lstStyle/>
          <a:p>
            <a:r>
              <a:rPr lang="mk-MK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комплексноста на феноменот го стеснивме полето на нашиот теориски и истражувачки интерес кон изведбата на духовна музика во обредите во </a:t>
            </a:r>
            <a:r>
              <a:rPr lang="mk-MK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Садиското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теќе </a:t>
            </a:r>
            <a:r>
              <a:rPr lang="mk-MK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сознанијата од последните истражувања кои наведуваат дека ова теќе доживува евидентни </a:t>
            </a:r>
            <a:r>
              <a:rPr lang="mk-MK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промени;</a:t>
            </a:r>
          </a:p>
          <a:p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mk-MK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валитативно истражување 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ќе опфати анализа на музичката содржина на дигитализиран материјал на делови од духовните обреди  по повод празниците Бајрам и </a:t>
            </a:r>
            <a:r>
              <a:rPr lang="mk-MK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Ашуре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реализирани во 2010/2011 год. Операционализацијата на утврдениот метод ќе се спроведе преку техниката на непосредни разговори, </a:t>
            </a:r>
            <a:r>
              <a:rPr lang="mk-MK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не-директивни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слободни интервјуа со </a:t>
            </a:r>
            <a:r>
              <a:rPr lang="mk-MK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шеjх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Али Риза како </a:t>
            </a:r>
            <a:r>
              <a:rPr lang="mk-MK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соговрник</a:t>
            </a:r>
            <a:r>
              <a:rPr lang="mk-MK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главен </a:t>
            </a:r>
            <a:r>
              <a:rPr lang="mk-MK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извор на информации. </a:t>
            </a:r>
            <a:endParaRPr lang="mk-MK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mk-MK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mk-MK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9807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37" y="634402"/>
            <a:ext cx="10805375" cy="1303867"/>
          </a:xfrm>
        </p:spPr>
        <p:txBody>
          <a:bodyPr>
            <a:normAutofit/>
          </a:bodyPr>
          <a:lstStyle/>
          <a:p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Музичката традиција во духовните обреди</a:t>
            </a:r>
            <a:endParaRPr lang="mk-M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101"/>
            <a:ext cx="9965410" cy="3880773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Вокалната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музика како неизоставен дел од обредите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Садиите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теќето „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Вефа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Баба” претставува многу важен сегмент со оглед дека припаѓаат во 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гласен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тарикат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cehr-i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tarikat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Генерално, обредниот ритуал на овој дервишки ред започнува со интерпретација на некои сури од Куран′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кое следува репетиција на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келиме-и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тевхид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lailahe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illallah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на некои од Божјите имиња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лафза-и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хелал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Hayy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Allah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Daim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Kuyyum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Во зависност од атмосферата,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зикирот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да се одржи во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стоичка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zikir-i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kiyam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во седечка  положба и често проследен со спонтани ритмички движења со телото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круг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halka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zikir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Обемот и структурата на музичката содржина се разликува кај секојдневните и празничните обреди.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51321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6" y="856722"/>
            <a:ext cx="10728101" cy="1303867"/>
          </a:xfrm>
        </p:spPr>
        <p:txBody>
          <a:bodyPr>
            <a:normAutofit/>
          </a:bodyPr>
          <a:lstStyle/>
          <a:p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Музичката традиција во духовните обреди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160589"/>
            <a:ext cx="9841425" cy="4209214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секојдневните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изведуваат по две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илахии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еден газел </a:t>
            </a:r>
            <a:r>
              <a:rPr lang="mk-M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mk-M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capella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во придружба на некој од ритмичките инструменти: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кудум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тапан;</a:t>
            </a: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Зикри кои се одржуваат по повод значајните Исламски празници како Бајрам,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имаат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церемонијален и свечен карактер што се манифестира и со богата музичка содржина секогаш во инструментална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придружба;</a:t>
            </a:r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Затоа, Базата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однесува на празничните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зикри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ја направивме врз основа на видео записите по повод Бајрам и </a:t>
            </a:r>
            <a:r>
              <a:rPr lang="mk-M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Ашуре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снимени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професионално студио што е уште една потврда на тезата за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интегрирање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техничко -технолошки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новини дури и во најсуптилните сегменти од општественото живеење.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0772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02" y="637022"/>
            <a:ext cx="12428113" cy="1303867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Музичката </a:t>
            </a:r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традиција во духовните </a:t>
            </a:r>
            <a: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обреди</a:t>
            </a:r>
            <a:br>
              <a:rPr lang="mk-M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mk-M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Резултати </a:t>
            </a:r>
            <a:r>
              <a:rPr lang="mk-M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истражувањето)</a:t>
            </a:r>
            <a:endParaRPr lang="mk-M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101"/>
            <a:ext cx="8596668" cy="3880773"/>
          </a:xfrm>
        </p:spPr>
        <p:txBody>
          <a:bodyPr/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самите церемонии се практикува поширок музички репертоар групиран во неколку ритуални циклуси од </a:t>
            </a:r>
            <a:r>
              <a:rPr lang="mk-M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зикирот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Секој дел содржи по неколку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илахии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газели,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цца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десет музички форми, коишто за синхронизирана и успешна изведба бараат да бидат однапред подготвени и извежбани што беше евидентно и на видео 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записот</a:t>
            </a:r>
            <a:r>
              <a:rPr lang="mk-M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6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35" y="618905"/>
            <a:ext cx="10291291" cy="1303867"/>
          </a:xfrm>
        </p:spPr>
        <p:txBody>
          <a:bodyPr>
            <a:normAutofit/>
          </a:bodyPr>
          <a:lstStyle/>
          <a:p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Музичката традиција во духовните обреди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44" y="1922772"/>
            <a:ext cx="8762558" cy="4400535"/>
          </a:xfrm>
        </p:spPr>
        <p:txBody>
          <a:bodyPr>
            <a:norm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Музичката изведба која ја води церемонијал-мајстор 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zikirbaşı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 програмски осмислена и се состои од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респонзоријалнa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(солисти - хор) и групна изведба, што зависи од музичката форма која се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пее;</a:t>
            </a:r>
          </a:p>
          <a:p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Кај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газелите интерпретацијата е двогласна и се постигнува со држење 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бордунскиот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глас на група од млади членови кои извикуваат едно од имињата на Севишниот или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келиме-и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тевхид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lailahe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illallah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Притоа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зикирбаши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 изведува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газелот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слободна импровизација на мелодиската линија со што се поттикнува трансценденталната состојба во функција на достигнување на возвишена љубов 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aşk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кон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Бога;</a:t>
            </a:r>
          </a:p>
          <a:p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Колективната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изведба се применува кај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илахиите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кои имаат стандардна и утврдена форма, а нивниот избор зависи од содржината на текстот. </a:t>
            </a:r>
          </a:p>
          <a:p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0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582887"/>
            <a:ext cx="9601196" cy="1303867"/>
          </a:xfrm>
        </p:spPr>
        <p:txBody>
          <a:bodyPr/>
          <a:lstStyle/>
          <a:p>
            <a:r>
              <a:rPr lang="mk-M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Обемот на музичкиот репертоар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1824"/>
            <a:ext cx="9734224" cy="4773477"/>
          </a:xfrm>
        </p:spPr>
        <p:txBody>
          <a:bodyPr>
            <a:normAutofit lnSpcReduction="10000"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споредба со минатото кога содржел околу двесте форми, во последниве децении е стеснет и се сведува на десетина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илахии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газели, како резултат на специфичноста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пренесувањето на музичките форми по пат на усна традиција како и непознавањето на турскиот јазик кај младите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генерации; </a:t>
            </a: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Најзастапени музички форми денес се: “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Vasil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olmaz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Sordum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sarı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çiçeğe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Muhammede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doyamadım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Sevdim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Mabuduma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Ötme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bülbül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(од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поетите чии поеми се најчесто во овие духовни форми ќе ги споменеме: Џеладин </a:t>
            </a:r>
            <a:r>
              <a:rPr lang="mk-M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Руми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Јунус </a:t>
            </a:r>
            <a:r>
              <a:rPr lang="mk-M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Емре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Бејтула,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Хаџи Бајрам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Вели,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Улви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Куруџи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Ешрефоглу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Сезаи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Ефенди 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итн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  </a:t>
            </a: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 формата застапените примери се дводелна или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троделна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песна 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 </a:t>
            </a:r>
            <a:r>
              <a:rPr lang="mk-M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 c b.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Карактеристичните ритмички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mk-M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илахиите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малите усули, како на пр.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Софјан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(4/4, 4/8),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Дујек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Мусемен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(8/4, 8/8),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Евфер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(9/4, 9/8) и др. иако неретко се пишувани и во поголеми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усусли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како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Девр-и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кебир (28/4),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Евсат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(26/4), Чембер (24/4) итн. (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Yilmaz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250). Музичките примери кои беа предмет на нашите анализи главно го содржат усулот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Софјан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(4/4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mk-M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489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1264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Модификации во Исламската мистична духовна музика во Р.Македонија, во услови на глобалните културни текови </vt:lpstr>
      <vt:lpstr>Музиката како сегмент од современото  културно живеење</vt:lpstr>
      <vt:lpstr>Состојбата во Исламска духовна традиција</vt:lpstr>
      <vt:lpstr>Teќе “Вефа Баба” во Скопје</vt:lpstr>
      <vt:lpstr>Музичката традиција во духовните обреди</vt:lpstr>
      <vt:lpstr>Музичката традиција во духовните обреди</vt:lpstr>
      <vt:lpstr> Музичката традиција во духовните обреди                        (Резултати од истражувањето)</vt:lpstr>
      <vt:lpstr>Музичката традиција во духовните обреди</vt:lpstr>
      <vt:lpstr>Обемот на музичкиот репертоар</vt:lpstr>
      <vt:lpstr>Интегрирањето на мелодии од  световната музика</vt:lpstr>
      <vt:lpstr>Заклучок</vt:lpstr>
    </vt:vector>
  </TitlesOfParts>
  <Company>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Модификации во Исламската мистична духовна музика во Р.Македонија, во услови на глобалните културни текови </dc:title>
  <dc:creator>Stefanija Leskova Zelenkovska</dc:creator>
  <cp:lastModifiedBy>Stefanija Leskova Zelenkovska</cp:lastModifiedBy>
  <cp:revision>41</cp:revision>
  <dcterms:created xsi:type="dcterms:W3CDTF">2013-05-29T07:37:30Z</dcterms:created>
  <dcterms:modified xsi:type="dcterms:W3CDTF">2013-05-29T10:46:06Z</dcterms:modified>
</cp:coreProperties>
</file>