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92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C989-6B36-42E6-99BF-01027F447C10}" type="datetimeFigureOut">
              <a:rPr lang="mk-MK" smtClean="0"/>
              <a:t>01.04.2013</a:t>
            </a:fld>
            <a:endParaRPr lang="mk-M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CDA7-6B00-4399-A33B-3B174958E09D}" type="slidenum">
              <a:rPr lang="mk-MK" smtClean="0"/>
              <a:t>‹#›</a:t>
            </a:fld>
            <a:endParaRPr lang="mk-M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C989-6B36-42E6-99BF-01027F447C10}" type="datetimeFigureOut">
              <a:rPr lang="mk-MK" smtClean="0"/>
              <a:t>01.04.2013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CDA7-6B00-4399-A33B-3B174958E09D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C989-6B36-42E6-99BF-01027F447C10}" type="datetimeFigureOut">
              <a:rPr lang="mk-MK" smtClean="0"/>
              <a:t>01.04.2013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CDA7-6B00-4399-A33B-3B174958E09D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C989-6B36-42E6-99BF-01027F447C10}" type="datetimeFigureOut">
              <a:rPr lang="mk-MK" smtClean="0"/>
              <a:t>01.04.2013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CDA7-6B00-4399-A33B-3B174958E09D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C989-6B36-42E6-99BF-01027F447C10}" type="datetimeFigureOut">
              <a:rPr lang="mk-MK" smtClean="0"/>
              <a:t>01.04.2013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CDA7-6B00-4399-A33B-3B174958E09D}" type="slidenum">
              <a:rPr lang="mk-MK" smtClean="0"/>
              <a:t>‹#›</a:t>
            </a:fld>
            <a:endParaRPr lang="mk-M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C989-6B36-42E6-99BF-01027F447C10}" type="datetimeFigureOut">
              <a:rPr lang="mk-MK" smtClean="0"/>
              <a:t>01.04.2013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CDA7-6B00-4399-A33B-3B174958E09D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C989-6B36-42E6-99BF-01027F447C10}" type="datetimeFigureOut">
              <a:rPr lang="mk-MK" smtClean="0"/>
              <a:t>01.04.2013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CDA7-6B00-4399-A33B-3B174958E09D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C989-6B36-42E6-99BF-01027F447C10}" type="datetimeFigureOut">
              <a:rPr lang="mk-MK" smtClean="0"/>
              <a:t>01.04.2013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CDA7-6B00-4399-A33B-3B174958E09D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C989-6B36-42E6-99BF-01027F447C10}" type="datetimeFigureOut">
              <a:rPr lang="mk-MK" smtClean="0"/>
              <a:t>01.04.2013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CDA7-6B00-4399-A33B-3B174958E09D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C989-6B36-42E6-99BF-01027F447C10}" type="datetimeFigureOut">
              <a:rPr lang="mk-MK" smtClean="0"/>
              <a:t>01.04.2013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CDA7-6B00-4399-A33B-3B174958E09D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C989-6B36-42E6-99BF-01027F447C10}" type="datetimeFigureOut">
              <a:rPr lang="mk-MK" smtClean="0"/>
              <a:t>01.04.2013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1FCDA7-6B00-4399-A33B-3B174958E09D}" type="slidenum">
              <a:rPr lang="mk-MK" smtClean="0"/>
              <a:t>‹#›</a:t>
            </a:fld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5C989-6B36-42E6-99BF-01027F447C10}" type="datetimeFigureOut">
              <a:rPr lang="mk-MK" smtClean="0"/>
              <a:t>01.04.2013</a:t>
            </a:fld>
            <a:endParaRPr lang="mk-M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1FCDA7-6B00-4399-A33B-3B174958E09D}" type="slidenum">
              <a:rPr lang="mk-MK" smtClean="0"/>
              <a:t>‹#›</a:t>
            </a:fld>
            <a:endParaRPr lang="mk-MK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5337" y="188640"/>
            <a:ext cx="7851648" cy="2016224"/>
          </a:xfrm>
        </p:spPr>
        <p:txBody>
          <a:bodyPr>
            <a:normAutofit fontScale="90000"/>
          </a:bodyPr>
          <a:lstStyle/>
          <a:p>
            <a:r>
              <a:rPr lang="mk-MK" sz="4000" dirty="0"/>
              <a:t>ANTIBIOTIC RESISTANCE OF SPECIFIC MICROORGANISMS </a:t>
            </a:r>
            <a:r>
              <a:rPr lang="en-US" sz="4000" dirty="0"/>
              <a:t>AFTER</a:t>
            </a:r>
            <a:r>
              <a:rPr lang="mk-MK" sz="4000" dirty="0"/>
              <a:t> ALVEOLAR RIDGE RECONSTRUCTION</a:t>
            </a:r>
            <a:br>
              <a:rPr lang="mk-MK" sz="4000" dirty="0"/>
            </a:br>
            <a:endParaRPr lang="mk-MK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915" y="1916832"/>
            <a:ext cx="8824961" cy="2088232"/>
          </a:xfrm>
        </p:spPr>
        <p:txBody>
          <a:bodyPr>
            <a:normAutofit/>
          </a:bodyPr>
          <a:lstStyle/>
          <a:p>
            <a:r>
              <a:rPr lang="mk-MK" sz="2800" dirty="0"/>
              <a:t>Kiro Papakoca¹,</a:t>
            </a:r>
            <a:r>
              <a:rPr lang="en-US" sz="2800" dirty="0"/>
              <a:t> Gordana Kamceva</a:t>
            </a:r>
            <a:r>
              <a:rPr lang="mk-MK" sz="2800" dirty="0"/>
              <a:t>¹</a:t>
            </a:r>
            <a:r>
              <a:rPr lang="en-US" sz="2800" dirty="0"/>
              <a:t>, Gordana Papakoca³, Nikola Kamcev</a:t>
            </a:r>
            <a:r>
              <a:rPr lang="mk-MK" sz="2800" dirty="0"/>
              <a:t>¹</a:t>
            </a:r>
            <a:r>
              <a:rPr lang="en-US" sz="2800" dirty="0"/>
              <a:t>, Cena Dimova</a:t>
            </a:r>
            <a:r>
              <a:rPr lang="mk-MK" sz="2800" dirty="0"/>
              <a:t>¹</a:t>
            </a:r>
            <a:r>
              <a:rPr lang="en-US" sz="2800" dirty="0"/>
              <a:t>, Stipica Popovski</a:t>
            </a:r>
            <a:r>
              <a:rPr lang="mk-MK" sz="2800" dirty="0"/>
              <a:t>¹</a:t>
            </a:r>
            <a:r>
              <a:rPr lang="en-US" sz="2800" dirty="0"/>
              <a:t>, </a:t>
            </a:r>
            <a:endParaRPr lang="en-US" sz="2800" dirty="0" smtClean="0"/>
          </a:p>
          <a:p>
            <a:r>
              <a:rPr lang="en-US" sz="2800" dirty="0" err="1" smtClean="0"/>
              <a:t>Mihai</a:t>
            </a:r>
            <a:r>
              <a:rPr lang="en-US" sz="2800" dirty="0" smtClean="0"/>
              <a:t> </a:t>
            </a:r>
            <a:r>
              <a:rPr lang="en-US" sz="2800" dirty="0" err="1"/>
              <a:t>Burlibasa</a:t>
            </a:r>
            <a:r>
              <a:rPr lang="mk-MK" sz="2800" dirty="0"/>
              <a:t>²</a:t>
            </a:r>
            <a:r>
              <a:rPr lang="en-US" sz="2800" dirty="0"/>
              <a:t>, </a:t>
            </a:r>
            <a:r>
              <a:rPr lang="en-US" sz="2800" dirty="0" err="1"/>
              <a:t>Augustin</a:t>
            </a:r>
            <a:r>
              <a:rPr lang="en-US" sz="2800" dirty="0"/>
              <a:t> </a:t>
            </a:r>
            <a:r>
              <a:rPr lang="en-US" sz="2800" dirty="0" err="1"/>
              <a:t>Mihai</a:t>
            </a:r>
            <a:r>
              <a:rPr lang="mk-MK" sz="2800" dirty="0"/>
              <a:t>²</a:t>
            </a:r>
          </a:p>
        </p:txBody>
      </p:sp>
      <p:pic>
        <p:nvPicPr>
          <p:cNvPr id="1026" name="Picture 2" descr="D:\hd2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1" y="3789040"/>
            <a:ext cx="8981312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3932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181</TotalTime>
  <Words>38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Constantia</vt:lpstr>
      <vt:lpstr>Wingdings 2</vt:lpstr>
      <vt:lpstr>Flow</vt:lpstr>
      <vt:lpstr>ANTIBIOTIC RESISTANCE OF SPECIFIC MICROORGANISMS AFTER ALVEOLAR RIDGE RECONSTRUCTION </vt:lpstr>
    </vt:vector>
  </TitlesOfParts>
  <Company>UGD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kiro.papakoca</dc:creator>
  <cp:lastModifiedBy>Kiro Papakoca</cp:lastModifiedBy>
  <cp:revision>13</cp:revision>
  <dcterms:created xsi:type="dcterms:W3CDTF">2011-04-27T07:19:38Z</dcterms:created>
  <dcterms:modified xsi:type="dcterms:W3CDTF">2013-04-01T11:15:53Z</dcterms:modified>
</cp:coreProperties>
</file>