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68" r:id="rId2"/>
  </p:sldMasterIdLst>
  <p:notesMasterIdLst>
    <p:notesMasterId r:id="rId9"/>
  </p:notesMasterIdLst>
  <p:sldIdLst>
    <p:sldId id="1091" r:id="rId3"/>
    <p:sldId id="257" r:id="rId4"/>
    <p:sldId id="1078" r:id="rId5"/>
    <p:sldId id="593" r:id="rId6"/>
    <p:sldId id="537" r:id="rId7"/>
    <p:sldId id="108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24E8-36F6-4DA5-BB4F-8642CCC6A21F}" type="datetimeFigureOut">
              <a:rPr lang="mk-MK" smtClean="0"/>
              <a:pPr/>
              <a:t>09.06.2020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3ADF8-E75F-4DB4-9D59-623337D8351A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8590F8C-C675-46DD-9617-0E5FB1E85CCD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800E-AE3A-40DE-8CCD-9F6493BD55DC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4224B59-0F4A-4B63-BC75-FD317E262BA4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7999"/>
            <a:ext cx="7772400" cy="1731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285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323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98800"/>
            <a:ext cx="7886700" cy="2819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78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36739"/>
            <a:ext cx="7886700" cy="112236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59100"/>
            <a:ext cx="7886700" cy="2908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84599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0063"/>
            <a:ext cx="7886700" cy="1011238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81300"/>
            <a:ext cx="3886200" cy="31369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781300"/>
            <a:ext cx="3886200" cy="31369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723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739901"/>
            <a:ext cx="7886700" cy="901699"/>
          </a:xfrm>
          <a:prstGeom prst="rect">
            <a:avLst/>
          </a:prstGeo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317" y="264160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17" y="3465512"/>
            <a:ext cx="3868340" cy="24907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625" y="264160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625" y="3465512"/>
            <a:ext cx="3887391" cy="24907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861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41" y="1660526"/>
            <a:ext cx="2949178" cy="106997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291" y="1660527"/>
            <a:ext cx="4629150" cy="4232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741" y="2730500"/>
            <a:ext cx="2949178" cy="3162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9008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BCB450A-518C-4D22-8B16-1419CE67822A}" type="datetime1">
              <a:rPr lang="en-US" smtClean="0"/>
              <a:pPr/>
              <a:t>6/9/2020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99F6CB88-A478-45A2-9393-4BD775C222C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272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89100"/>
            <a:ext cx="4629150" cy="41719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329683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FE47-F3F3-4E94-883F-D452567F8FE6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07BB618F-E54C-455A-82D1-D1E8B1E4B361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FD87-2D79-4F89-97B9-023068A38910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4BF2DB-AC3F-4438-9C17-9A8ED7F2B73F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0172ED-E34B-4EFF-B0A1-328AF86FBEF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E65E-A6E4-474D-A9FE-EB7F1E9AB4E7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17B2-D2F1-4EED-ABCD-7A23EC038815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6965-C81B-4182-ADA5-E215C4B6ADDE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AFAADC-CDDE-444A-BDCC-6EA879B7A482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010D3E-11B8-4EE1-AA5F-14910D3648F9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17AF0C-0EF5-443A-AA8E-DEE3E7170522}"/>
              </a:ext>
            </a:extLst>
          </p:cNvPr>
          <p:cNvSpPr/>
          <p:nvPr userDrawn="1"/>
        </p:nvSpPr>
        <p:spPr>
          <a:xfrm>
            <a:off x="2753009" y="6284068"/>
            <a:ext cx="515485" cy="28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0A621-9087-4830-9FA4-6BEF6653F09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197" y="6243714"/>
            <a:ext cx="379297" cy="3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33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amara.jovanov@ugd.edu.m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953000" y="838200"/>
            <a:ext cx="3821806" cy="1731963"/>
          </a:xfrm>
        </p:spPr>
        <p:txBody>
          <a:bodyPr/>
          <a:lstStyle/>
          <a:p>
            <a:r>
              <a:rPr lang="mk-MK" b="1" dirty="0" smtClean="0">
                <a:latin typeface="Cambria" pitchFamily="18" charset="0"/>
              </a:rPr>
              <a:t>БИЗНИС МОДЕЛИ</a:t>
            </a:r>
            <a:endParaRPr lang="el-GR" dirty="0">
              <a:latin typeface="Cambria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77DA70-5E82-4033-A58A-092C6967EF08}"/>
              </a:ext>
            </a:extLst>
          </p:cNvPr>
          <p:cNvSpPr/>
          <p:nvPr/>
        </p:nvSpPr>
        <p:spPr>
          <a:xfrm>
            <a:off x="3394954" y="6225702"/>
            <a:ext cx="622570" cy="389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alltopstartups.com/wp-content/uploads/2019/03/These-Startups-Have-Ultimate-Business-Models-Learn-From-Them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997378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908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</p:spPr>
        <p:txBody>
          <a:bodyPr/>
          <a:lstStyle/>
          <a:p>
            <a:r>
              <a:rPr lang="mk-MK" b="1" dirty="0" smtClean="0"/>
              <a:t>Предмет цели на обуката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534400" cy="4876800"/>
          </a:xfrm>
        </p:spPr>
        <p:txBody>
          <a:bodyPr>
            <a:noAutofit/>
          </a:bodyPr>
          <a:lstStyle/>
          <a:p>
            <a:pPr marL="514350" indent="-514350"/>
            <a:r>
              <a:rPr lang="mk-MK" sz="2800" dirty="0" smtClean="0"/>
              <a:t>Што е бизнис модел?</a:t>
            </a:r>
          </a:p>
          <a:p>
            <a:pPr marL="514350" indent="-514350"/>
            <a:r>
              <a:rPr lang="mk-MK" sz="2800" dirty="0" smtClean="0"/>
              <a:t>Компоненти на бизнис модел</a:t>
            </a:r>
          </a:p>
          <a:p>
            <a:pPr marL="514350" indent="-514350"/>
            <a:r>
              <a:rPr lang="mk-MK" sz="2800" dirty="0" smtClean="0"/>
              <a:t>Вообичаени видови бизнис модели</a:t>
            </a:r>
          </a:p>
          <a:p>
            <a:pPr marL="514350" indent="-514350"/>
            <a:r>
              <a:rPr lang="mk-MK" sz="2800" dirty="0" smtClean="0"/>
              <a:t>Елементи на бизнис модел</a:t>
            </a:r>
          </a:p>
          <a:p>
            <a:pPr marL="514350" indent="-514350"/>
            <a:r>
              <a:rPr lang="mk-MK" sz="2800" dirty="0" smtClean="0"/>
              <a:t>Бизнис модел Канвас</a:t>
            </a:r>
          </a:p>
          <a:p>
            <a:pPr marL="514350" indent="-514350"/>
            <a:endParaRPr lang="mk-MK" sz="2800" dirty="0" smtClean="0"/>
          </a:p>
          <a:p>
            <a:endParaRPr lang="mk-MK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24012" t="27083" r="47877" b="54167"/>
          <a:stretch>
            <a:fillRect/>
          </a:stretch>
        </p:blipFill>
        <p:spPr bwMode="auto">
          <a:xfrm>
            <a:off x="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 l="23646" t="80208" r="7247" b="13542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</p:spPr>
        <p:txBody>
          <a:bodyPr/>
          <a:lstStyle/>
          <a:p>
            <a:r>
              <a:rPr lang="mk-MK" b="1" dirty="0" smtClean="0"/>
              <a:t>Методи на работа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153400" cy="4343400"/>
          </a:xfrm>
        </p:spPr>
        <p:txBody>
          <a:bodyPr>
            <a:normAutofit/>
          </a:bodyPr>
          <a:lstStyle/>
          <a:p>
            <a:r>
              <a:rPr lang="mk-MK" sz="3200" dirty="0" smtClean="0"/>
              <a:t>Предавање</a:t>
            </a:r>
            <a:r>
              <a:rPr lang="sr-Latn-RS" sz="3200" dirty="0" smtClean="0"/>
              <a:t> </a:t>
            </a:r>
            <a:r>
              <a:rPr lang="en-US" sz="3200" dirty="0" smtClean="0"/>
              <a:t>(</a:t>
            </a:r>
            <a:r>
              <a:rPr lang="mk-MK" sz="3200" dirty="0" smtClean="0"/>
              <a:t>вебинари</a:t>
            </a:r>
            <a:r>
              <a:rPr lang="en-US" sz="3200" dirty="0" smtClean="0"/>
              <a:t>)</a:t>
            </a:r>
            <a:endParaRPr lang="mk-MK" sz="3200" dirty="0" smtClean="0"/>
          </a:p>
          <a:p>
            <a:r>
              <a:rPr lang="mk-MK" sz="3200" dirty="0" smtClean="0"/>
              <a:t>Студии на случај</a:t>
            </a:r>
          </a:p>
          <a:p>
            <a:r>
              <a:rPr lang="mk-MK" sz="3200" dirty="0" smtClean="0"/>
              <a:t>Вежби за дома (примена на научено)</a:t>
            </a:r>
          </a:p>
          <a:p>
            <a:pPr>
              <a:buNone/>
            </a:pPr>
            <a:endParaRPr lang="mk-MK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4012" t="27083" r="47877" b="54167"/>
          <a:stretch>
            <a:fillRect/>
          </a:stretch>
        </p:blipFill>
        <p:spPr bwMode="auto">
          <a:xfrm>
            <a:off x="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3646" t="80208" r="7247" b="13542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b="1" dirty="0" smtClean="0"/>
              <a:t>Бизнис модели</a:t>
            </a:r>
            <a:endParaRPr lang="mk-MK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4012" t="27083" r="47877" b="54167"/>
          <a:stretch>
            <a:fillRect/>
          </a:stretch>
        </p:blipFill>
        <p:spPr bwMode="auto">
          <a:xfrm>
            <a:off x="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3646" t="80208" r="7247" b="13542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 smtClean="0"/>
              <a:t>Што е бизнис модел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686800" cy="4800600"/>
          </a:xfrm>
        </p:spPr>
        <p:txBody>
          <a:bodyPr>
            <a:noAutofit/>
          </a:bodyPr>
          <a:lstStyle/>
          <a:p>
            <a:r>
              <a:rPr lang="mk-MK" sz="2400" dirty="0" smtClean="0"/>
              <a:t>Тоа е </a:t>
            </a:r>
            <a:r>
              <a:rPr lang="mk-MK" sz="2400" b="1" dirty="0" smtClean="0">
                <a:solidFill>
                  <a:srgbClr val="FF0000"/>
                </a:solidFill>
              </a:rPr>
              <a:t>планот (начинот) </a:t>
            </a:r>
            <a:r>
              <a:rPr lang="mk-MK" sz="2400" b="1" dirty="0" smtClean="0"/>
              <a:t>на компанијата за остварување </a:t>
            </a:r>
            <a:r>
              <a:rPr lang="mk-MK" sz="2400" b="1" dirty="0" smtClean="0">
                <a:solidFill>
                  <a:srgbClr val="FF0000"/>
                </a:solidFill>
              </a:rPr>
              <a:t>профит</a:t>
            </a:r>
            <a:r>
              <a:rPr lang="mk-MK" sz="2400" dirty="0" smtClean="0"/>
              <a:t>... или</a:t>
            </a:r>
          </a:p>
          <a:p>
            <a:r>
              <a:rPr lang="ru-RU" sz="2400" b="1" dirty="0" smtClean="0"/>
              <a:t>Бизнис моделот ја опишува:</a:t>
            </a:r>
          </a:p>
          <a:p>
            <a:pPr marL="319088" indent="-57150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*вредноста</a:t>
            </a:r>
            <a:r>
              <a:rPr lang="ru-RU" sz="2400" dirty="0" smtClean="0"/>
              <a:t> што една организација им ја нуди</a:t>
            </a:r>
          </a:p>
          <a:p>
            <a:pPr marL="319088" indent="-57150">
              <a:buNone/>
            </a:pPr>
            <a:r>
              <a:rPr lang="ru-RU" sz="2400" dirty="0" smtClean="0"/>
              <a:t>на своите </a:t>
            </a: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b="1" u="sng" dirty="0" smtClean="0">
                <a:solidFill>
                  <a:srgbClr val="FF0000"/>
                </a:solidFill>
              </a:rPr>
              <a:t>клиенти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</a:t>
            </a:r>
            <a:endParaRPr lang="en-US" sz="2400" dirty="0" smtClean="0"/>
          </a:p>
          <a:p>
            <a:pPr marL="319088" indent="-57150">
              <a:buNone/>
            </a:pPr>
            <a:r>
              <a:rPr lang="ru-RU" sz="2400" dirty="0" smtClean="0"/>
              <a:t>ги илустрира  </a:t>
            </a: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b="1" u="sng" dirty="0" smtClean="0">
                <a:solidFill>
                  <a:srgbClr val="FF0000"/>
                </a:solidFill>
              </a:rPr>
              <a:t>можностите и </a:t>
            </a:r>
            <a:r>
              <a:rPr lang="en-US" sz="2400" b="1" u="sng" dirty="0" smtClean="0">
                <a:solidFill>
                  <a:srgbClr val="FF0000"/>
                </a:solidFill>
              </a:rPr>
              <a:t>*</a:t>
            </a:r>
            <a:r>
              <a:rPr lang="ru-RU" sz="2400" b="1" u="sng" dirty="0" smtClean="0">
                <a:solidFill>
                  <a:srgbClr val="FF0000"/>
                </a:solidFill>
              </a:rPr>
              <a:t>ресурсите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потребни за создавање, продажба и испорака на оваа вредност и </a:t>
            </a:r>
            <a:endParaRPr lang="en-US" sz="2400" dirty="0" smtClean="0"/>
          </a:p>
          <a:p>
            <a:pPr marL="319088" indent="-57150">
              <a:buNone/>
            </a:pPr>
            <a:r>
              <a:rPr lang="ru-RU" sz="2400" dirty="0" smtClean="0"/>
              <a:t>за генерирање </a:t>
            </a: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b="1" u="sng" dirty="0" smtClean="0">
                <a:solidFill>
                  <a:srgbClr val="FF0000"/>
                </a:solidFill>
              </a:rPr>
              <a:t>профитабилен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одржлив прилив на </a:t>
            </a: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b="1" u="sng" dirty="0" smtClean="0">
                <a:solidFill>
                  <a:srgbClr val="FF0000"/>
                </a:solidFill>
              </a:rPr>
              <a:t>приход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319088" indent="-57150">
              <a:buNone/>
            </a:pPr>
            <a:r>
              <a:rPr lang="ru-RU" sz="2400" dirty="0" smtClean="0"/>
              <a:t>најчесто поддржан преку</a:t>
            </a:r>
            <a:r>
              <a:rPr lang="ru-RU" sz="2400" b="1" u="sng" dirty="0" smtClean="0">
                <a:solidFill>
                  <a:srgbClr val="FF0000"/>
                </a:solidFill>
              </a:rPr>
              <a:t> *бизнис план</a:t>
            </a:r>
            <a:r>
              <a:rPr lang="ru-RU" sz="2400" dirty="0" smtClean="0"/>
              <a:t>.</a:t>
            </a:r>
            <a:endParaRPr lang="mk-MK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4012" t="27083" r="47877" b="54167"/>
          <a:stretch>
            <a:fillRect/>
          </a:stretch>
        </p:blipFill>
        <p:spPr bwMode="auto">
          <a:xfrm>
            <a:off x="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3646" t="80208" r="7247" b="13542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mk-MK" sz="4000" b="1" dirty="0" smtClean="0"/>
              <a:t>Благодарам </a:t>
            </a:r>
            <a:r>
              <a:rPr lang="mk-MK" sz="4000" b="1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en-US" dirty="0" smtClean="0">
                <a:sym typeface="Wingdings" pitchFamily="2" charset="2"/>
                <a:hlinkClick r:id="rId2"/>
              </a:rPr>
              <a:t>tamara.jovanov@ugd.edu.mk</a:t>
            </a:r>
            <a:endParaRPr lang="en-US" dirty="0" smtClean="0">
              <a:sym typeface="Wingdings" pitchFamily="2" charset="2"/>
            </a:endParaRPr>
          </a:p>
          <a:p>
            <a:pPr algn="ctr"/>
            <a:endParaRPr lang="en-US" dirty="0" smtClean="0">
              <a:sym typeface="Wingdings" pitchFamily="2" charset="2"/>
            </a:endParaRPr>
          </a:p>
          <a:p>
            <a:pPr algn="ctr"/>
            <a:r>
              <a:rPr lang="mk-MK" dirty="0" smtClean="0">
                <a:sym typeface="Wingdings" pitchFamily="2" charset="2"/>
              </a:rPr>
              <a:t>НАПОМЕНА: Ова е краток приказ на содржината на сработеното</a:t>
            </a:r>
            <a:endParaRPr lang="mk-M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Q &amp; A</a:t>
            </a:r>
            <a:endParaRPr lang="mk-MK" sz="5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24012" t="27083" r="47877" b="54167"/>
          <a:stretch>
            <a:fillRect/>
          </a:stretch>
        </p:blipFill>
        <p:spPr bwMode="auto">
          <a:xfrm>
            <a:off x="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23646" t="80208" r="7247" b="13542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_ECOPORTIL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_ECOPORTIL" id="{08732083-7083-46D5-BF5F-0A659BF40666}" vid="{F81AFA93-40B0-48DF-9022-EBAB9B6590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8715</TotalTime>
  <Words>136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Median</vt:lpstr>
      <vt:lpstr>Theme_ECOPORTIL</vt:lpstr>
      <vt:lpstr>БИЗНИС МОДЕЛИ</vt:lpstr>
      <vt:lpstr>Предмет цели на обуката</vt:lpstr>
      <vt:lpstr>Методи на работа</vt:lpstr>
      <vt:lpstr>Бизнис модели</vt:lpstr>
      <vt:lpstr>Што е бизнис модел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Социјално претприемништво низ призмата на erasmus +</dc:title>
  <dc:creator>User</dc:creator>
  <cp:lastModifiedBy>User</cp:lastModifiedBy>
  <cp:revision>1151</cp:revision>
  <dcterms:created xsi:type="dcterms:W3CDTF">2006-08-16T00:00:00Z</dcterms:created>
  <dcterms:modified xsi:type="dcterms:W3CDTF">2020-06-09T13:25:45Z</dcterms:modified>
</cp:coreProperties>
</file>