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6" r:id="rId2"/>
    <p:sldId id="1076" r:id="rId3"/>
    <p:sldId id="1079" r:id="rId4"/>
    <p:sldId id="1080" r:id="rId5"/>
    <p:sldId id="1488" r:id="rId6"/>
    <p:sldId id="1548" r:id="rId7"/>
    <p:sldId id="152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6C"/>
    <a:srgbClr val="FF9900"/>
    <a:srgbClr val="FF0066"/>
    <a:srgbClr val="0086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E599F-175C-4753-BC02-D665D0D71DD3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mk-MK"/>
        </a:p>
      </dgm:t>
    </dgm:pt>
    <dgm:pt modelId="{7C76A038-8646-4245-A278-E01E492AB562}">
      <dgm:prSet phldrT="[Text]"/>
      <dgm:spPr/>
      <dgm:t>
        <a:bodyPr/>
        <a:lstStyle/>
        <a:p>
          <a:r>
            <a:rPr lang="en-US" b="1" dirty="0" smtClean="0"/>
            <a:t>I </a:t>
          </a:r>
          <a:r>
            <a:rPr lang="mk-MK" b="1" dirty="0" smtClean="0"/>
            <a:t>дел</a:t>
          </a:r>
          <a:endParaRPr lang="mk-MK" dirty="0"/>
        </a:p>
      </dgm:t>
    </dgm:pt>
    <dgm:pt modelId="{2DA04DCA-4FBE-4579-AE49-8765588EAC88}" type="parTrans" cxnId="{6D078C4F-14BF-45A6-B21F-76F62D17DC69}">
      <dgm:prSet/>
      <dgm:spPr/>
      <dgm:t>
        <a:bodyPr/>
        <a:lstStyle/>
        <a:p>
          <a:endParaRPr lang="mk-MK"/>
        </a:p>
      </dgm:t>
    </dgm:pt>
    <dgm:pt modelId="{A133AFA5-F44A-4F49-951A-711FA06F3544}" type="sibTrans" cxnId="{6D078C4F-14BF-45A6-B21F-76F62D17DC69}">
      <dgm:prSet/>
      <dgm:spPr/>
      <dgm:t>
        <a:bodyPr/>
        <a:lstStyle/>
        <a:p>
          <a:endParaRPr lang="mk-MK"/>
        </a:p>
      </dgm:t>
    </dgm:pt>
    <dgm:pt modelId="{8CF87F27-4F77-46B6-A84F-13DD834825AD}">
      <dgm:prSet phldrT="[Text]" custT="1"/>
      <dgm:spPr/>
      <dgm:t>
        <a:bodyPr/>
        <a:lstStyle/>
        <a:p>
          <a:r>
            <a:rPr lang="mk-MK" sz="1800" b="1" dirty="0" smtClean="0"/>
            <a:t>Кои се претприемачите? </a:t>
          </a:r>
          <a:endParaRPr lang="mk-MK" sz="1800" b="1" dirty="0"/>
        </a:p>
      </dgm:t>
    </dgm:pt>
    <dgm:pt modelId="{1ADAB914-D9E3-4C6B-8212-54087F709413}" type="parTrans" cxnId="{9A53B1C1-FAE2-4B0C-B848-88B26C8F0F94}">
      <dgm:prSet/>
      <dgm:spPr/>
      <dgm:t>
        <a:bodyPr/>
        <a:lstStyle/>
        <a:p>
          <a:endParaRPr lang="mk-MK"/>
        </a:p>
      </dgm:t>
    </dgm:pt>
    <dgm:pt modelId="{D7D5061A-7FAA-4DD5-A859-CB72AC746C0B}" type="sibTrans" cxnId="{9A53B1C1-FAE2-4B0C-B848-88B26C8F0F94}">
      <dgm:prSet/>
      <dgm:spPr/>
      <dgm:t>
        <a:bodyPr/>
        <a:lstStyle/>
        <a:p>
          <a:endParaRPr lang="mk-MK"/>
        </a:p>
      </dgm:t>
    </dgm:pt>
    <dgm:pt modelId="{9807D800-44D3-4E37-A12A-BC12AF1DB955}">
      <dgm:prSet phldrT="[Text]"/>
      <dgm:spPr/>
      <dgm:t>
        <a:bodyPr/>
        <a:lstStyle/>
        <a:p>
          <a:r>
            <a:rPr lang="en-US" b="1" dirty="0" smtClean="0"/>
            <a:t>II </a:t>
          </a:r>
          <a:r>
            <a:rPr lang="mk-MK" b="1" dirty="0" smtClean="0"/>
            <a:t>дел</a:t>
          </a:r>
          <a:endParaRPr lang="mk-MK" dirty="0"/>
        </a:p>
      </dgm:t>
    </dgm:pt>
    <dgm:pt modelId="{6CF54F67-8571-4159-BF18-9D388A8C98F0}" type="parTrans" cxnId="{6E6325DF-21BC-49A7-ADDF-2C816BDE9B82}">
      <dgm:prSet/>
      <dgm:spPr/>
      <dgm:t>
        <a:bodyPr/>
        <a:lstStyle/>
        <a:p>
          <a:endParaRPr lang="mk-MK"/>
        </a:p>
      </dgm:t>
    </dgm:pt>
    <dgm:pt modelId="{4BFAA730-254A-4287-B3B7-F7D14AA1A391}" type="sibTrans" cxnId="{6E6325DF-21BC-49A7-ADDF-2C816BDE9B82}">
      <dgm:prSet/>
      <dgm:spPr/>
      <dgm:t>
        <a:bodyPr/>
        <a:lstStyle/>
        <a:p>
          <a:endParaRPr lang="mk-MK"/>
        </a:p>
      </dgm:t>
    </dgm:pt>
    <dgm:pt modelId="{F30FEDFB-D4E3-4A27-A1A5-8310380F4C69}">
      <dgm:prSet phldrT="[Text]" custT="1"/>
      <dgm:spPr/>
      <dgm:t>
        <a:bodyPr/>
        <a:lstStyle/>
        <a:p>
          <a:r>
            <a:rPr lang="mk-MK" sz="1800" b="1" dirty="0" smtClean="0"/>
            <a:t>Бизнис модел Канвас</a:t>
          </a:r>
          <a:endParaRPr lang="mk-MK" sz="1800" b="1" dirty="0"/>
        </a:p>
      </dgm:t>
    </dgm:pt>
    <dgm:pt modelId="{A118BA52-69A3-4809-8CBC-5151623F7CEA}" type="parTrans" cxnId="{4E46CABB-1414-43A6-9654-B162422EDE8C}">
      <dgm:prSet/>
      <dgm:spPr/>
      <dgm:t>
        <a:bodyPr/>
        <a:lstStyle/>
        <a:p>
          <a:endParaRPr lang="mk-MK"/>
        </a:p>
      </dgm:t>
    </dgm:pt>
    <dgm:pt modelId="{98B095F0-2BBE-4DDF-98F9-059AB8F1DB2C}" type="sibTrans" cxnId="{4E46CABB-1414-43A6-9654-B162422EDE8C}">
      <dgm:prSet/>
      <dgm:spPr/>
      <dgm:t>
        <a:bodyPr/>
        <a:lstStyle/>
        <a:p>
          <a:endParaRPr lang="mk-MK"/>
        </a:p>
      </dgm:t>
    </dgm:pt>
    <dgm:pt modelId="{622AE6F6-651B-49DB-ABB5-FF39B41C4FE0}">
      <dgm:prSet phldrT="[Text]"/>
      <dgm:spPr/>
      <dgm:t>
        <a:bodyPr/>
        <a:lstStyle/>
        <a:p>
          <a:r>
            <a:rPr lang="sr-Latn-RS" b="1" dirty="0" smtClean="0"/>
            <a:t>III </a:t>
          </a:r>
          <a:r>
            <a:rPr lang="mk-MK" b="1" dirty="0" smtClean="0"/>
            <a:t>дел</a:t>
          </a:r>
          <a:endParaRPr lang="mk-MK" dirty="0"/>
        </a:p>
      </dgm:t>
    </dgm:pt>
    <dgm:pt modelId="{D17A1DA0-2A96-4DE6-9022-109F392DC0BB}" type="parTrans" cxnId="{DE563A5D-444D-4E09-BEC3-DDC3B6CC89E0}">
      <dgm:prSet/>
      <dgm:spPr/>
      <dgm:t>
        <a:bodyPr/>
        <a:lstStyle/>
        <a:p>
          <a:endParaRPr lang="mk-MK"/>
        </a:p>
      </dgm:t>
    </dgm:pt>
    <dgm:pt modelId="{6F7F8F28-7A2D-4ADA-A393-085B2E080BC0}" type="sibTrans" cxnId="{DE563A5D-444D-4E09-BEC3-DDC3B6CC89E0}">
      <dgm:prSet/>
      <dgm:spPr/>
      <dgm:t>
        <a:bodyPr/>
        <a:lstStyle/>
        <a:p>
          <a:endParaRPr lang="mk-MK"/>
        </a:p>
      </dgm:t>
    </dgm:pt>
    <dgm:pt modelId="{ECADCDF8-1905-45F8-AEDE-77A1234461BF}">
      <dgm:prSet phldrT="[Text]" custT="1"/>
      <dgm:spPr/>
      <dgm:t>
        <a:bodyPr/>
        <a:lstStyle/>
        <a:p>
          <a:r>
            <a:rPr lang="mk-MK" sz="1800" b="1" dirty="0" smtClean="0"/>
            <a:t>Што е бизнис планирање</a:t>
          </a:r>
          <a:endParaRPr lang="mk-MK" sz="1800" b="1" dirty="0"/>
        </a:p>
      </dgm:t>
    </dgm:pt>
    <dgm:pt modelId="{7F614ECB-C365-40FB-81CE-A2DFC5A72557}" type="parTrans" cxnId="{58537180-22EA-4946-B398-B3674415FF9F}">
      <dgm:prSet/>
      <dgm:spPr/>
      <dgm:t>
        <a:bodyPr/>
        <a:lstStyle/>
        <a:p>
          <a:endParaRPr lang="mk-MK"/>
        </a:p>
      </dgm:t>
    </dgm:pt>
    <dgm:pt modelId="{22067C44-4BDC-4767-838A-9594A6B65A11}" type="sibTrans" cxnId="{58537180-22EA-4946-B398-B3674415FF9F}">
      <dgm:prSet/>
      <dgm:spPr/>
      <dgm:t>
        <a:bodyPr/>
        <a:lstStyle/>
        <a:p>
          <a:endParaRPr lang="mk-MK"/>
        </a:p>
      </dgm:t>
    </dgm:pt>
    <dgm:pt modelId="{D6953110-C4B9-438D-8193-12A3209A3B4B}">
      <dgm:prSet phldrT="[Text]" custT="1"/>
      <dgm:spPr/>
      <dgm:t>
        <a:bodyPr/>
        <a:lstStyle/>
        <a:p>
          <a:r>
            <a:rPr lang="mk-MK" sz="1800" b="1" dirty="0" smtClean="0"/>
            <a:t>Методологија на бизнис план </a:t>
          </a:r>
          <a:endParaRPr lang="mk-MK" sz="1800" b="1" dirty="0"/>
        </a:p>
      </dgm:t>
    </dgm:pt>
    <dgm:pt modelId="{1D247ACE-5C3E-45BA-AE58-92E2EEE52CE8}" type="parTrans" cxnId="{8F188948-A975-412D-909A-8FFBBF0684AC}">
      <dgm:prSet/>
      <dgm:spPr/>
      <dgm:t>
        <a:bodyPr/>
        <a:lstStyle/>
        <a:p>
          <a:endParaRPr lang="mk-MK"/>
        </a:p>
      </dgm:t>
    </dgm:pt>
    <dgm:pt modelId="{A726A6DF-5FC3-4F7A-86BF-A4E13D9A8DCB}" type="sibTrans" cxnId="{8F188948-A975-412D-909A-8FFBBF0684AC}">
      <dgm:prSet/>
      <dgm:spPr/>
      <dgm:t>
        <a:bodyPr/>
        <a:lstStyle/>
        <a:p>
          <a:endParaRPr lang="mk-MK"/>
        </a:p>
      </dgm:t>
    </dgm:pt>
    <dgm:pt modelId="{61F6BC53-C045-4EA5-8BBF-308F6ABFF01C}">
      <dgm:prSet custT="1"/>
      <dgm:spPr/>
      <dgm:t>
        <a:bodyPr/>
        <a:lstStyle/>
        <a:p>
          <a:r>
            <a:rPr lang="mk-MK" sz="1800" b="1" dirty="0" smtClean="0"/>
            <a:t>Придобивки и грешки на претприемачите</a:t>
          </a:r>
          <a:endParaRPr lang="mk-MK" sz="1800" b="1" dirty="0"/>
        </a:p>
      </dgm:t>
    </dgm:pt>
    <dgm:pt modelId="{03843C69-2428-4E8D-89D5-4496B59266D1}" type="parTrans" cxnId="{3A459E64-05E0-4140-8EBA-004E6C773D0C}">
      <dgm:prSet/>
      <dgm:spPr/>
      <dgm:t>
        <a:bodyPr/>
        <a:lstStyle/>
        <a:p>
          <a:endParaRPr lang="mk-MK"/>
        </a:p>
      </dgm:t>
    </dgm:pt>
    <dgm:pt modelId="{0547C3A5-91DE-4427-8471-98E97C507C76}" type="sibTrans" cxnId="{3A459E64-05E0-4140-8EBA-004E6C773D0C}">
      <dgm:prSet/>
      <dgm:spPr/>
      <dgm:t>
        <a:bodyPr/>
        <a:lstStyle/>
        <a:p>
          <a:endParaRPr lang="mk-MK"/>
        </a:p>
      </dgm:t>
    </dgm:pt>
    <dgm:pt modelId="{4FD47950-2CB7-4572-8723-DA5AE093B4D0}">
      <dgm:prSet custT="1"/>
      <dgm:spPr/>
      <dgm:t>
        <a:bodyPr/>
        <a:lstStyle/>
        <a:p>
          <a:r>
            <a:rPr lang="en-US" sz="1800" b="1" dirty="0" smtClean="0"/>
            <a:t>M</a:t>
          </a:r>
          <a:r>
            <a:rPr lang="mk-MK" sz="1800" b="1" dirty="0" smtClean="0"/>
            <a:t>етодологија на креативно решавање на проблеми</a:t>
          </a:r>
          <a:endParaRPr lang="mk-MK" sz="1800" b="1" dirty="0"/>
        </a:p>
      </dgm:t>
    </dgm:pt>
    <dgm:pt modelId="{6DF0F2B3-61BA-41F6-BAC2-F4B08E17463D}" type="parTrans" cxnId="{5335C07A-12A2-4B83-8D1B-5CEAF81004E5}">
      <dgm:prSet/>
      <dgm:spPr/>
      <dgm:t>
        <a:bodyPr/>
        <a:lstStyle/>
        <a:p>
          <a:endParaRPr lang="mk-MK"/>
        </a:p>
      </dgm:t>
    </dgm:pt>
    <dgm:pt modelId="{239D0C05-5BB2-4DE8-927F-EB9A520AD0FF}" type="sibTrans" cxnId="{5335C07A-12A2-4B83-8D1B-5CEAF81004E5}">
      <dgm:prSet/>
      <dgm:spPr/>
      <dgm:t>
        <a:bodyPr/>
        <a:lstStyle/>
        <a:p>
          <a:endParaRPr lang="mk-MK"/>
        </a:p>
      </dgm:t>
    </dgm:pt>
    <dgm:pt modelId="{92E128B0-6526-4F7A-967C-F421FE4B129A}">
      <dgm:prSet custT="1"/>
      <dgm:spPr/>
      <dgm:t>
        <a:bodyPr/>
        <a:lstStyle/>
        <a:p>
          <a:r>
            <a:rPr lang="mk-MK" sz="1800" b="1" dirty="0" smtClean="0"/>
            <a:t>Што е бизнис модел</a:t>
          </a:r>
          <a:endParaRPr lang="mk-MK" sz="1800" b="1" dirty="0"/>
        </a:p>
      </dgm:t>
    </dgm:pt>
    <dgm:pt modelId="{E0AED97F-D6B1-4BDD-9816-A4E2E1B973F6}" type="parTrans" cxnId="{A7281F95-A868-4877-8DBA-1C7D1BA803CD}">
      <dgm:prSet/>
      <dgm:spPr/>
      <dgm:t>
        <a:bodyPr/>
        <a:lstStyle/>
        <a:p>
          <a:endParaRPr lang="mk-MK"/>
        </a:p>
      </dgm:t>
    </dgm:pt>
    <dgm:pt modelId="{5C8F9D25-5950-4178-8A92-2E6E6266691E}" type="sibTrans" cxnId="{A7281F95-A868-4877-8DBA-1C7D1BA803CD}">
      <dgm:prSet/>
      <dgm:spPr/>
      <dgm:t>
        <a:bodyPr/>
        <a:lstStyle/>
        <a:p>
          <a:endParaRPr lang="mk-MK"/>
        </a:p>
      </dgm:t>
    </dgm:pt>
    <dgm:pt modelId="{860C1551-BF9E-4949-B1E8-EDBC2D0187C2}" type="pres">
      <dgm:prSet presAssocID="{FFBE599F-175C-4753-BC02-D665D0D71D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AE8C9572-9B60-4FB8-A3FF-C3441ECA7829}" type="pres">
      <dgm:prSet presAssocID="{622AE6F6-651B-49DB-ABB5-FF39B41C4FE0}" presName="boxAndChildren" presStyleCnt="0"/>
      <dgm:spPr/>
    </dgm:pt>
    <dgm:pt modelId="{98BF3565-87D5-44C8-B1E0-9028D0FB9417}" type="pres">
      <dgm:prSet presAssocID="{622AE6F6-651B-49DB-ABB5-FF39B41C4FE0}" presName="parentTextBox" presStyleLbl="node1" presStyleIdx="0" presStyleCnt="3"/>
      <dgm:spPr/>
      <dgm:t>
        <a:bodyPr/>
        <a:lstStyle/>
        <a:p>
          <a:endParaRPr lang="mk-MK"/>
        </a:p>
      </dgm:t>
    </dgm:pt>
    <dgm:pt modelId="{B0B9218E-A3E4-4717-97C9-01FE21E0505B}" type="pres">
      <dgm:prSet presAssocID="{622AE6F6-651B-49DB-ABB5-FF39B41C4FE0}" presName="entireBox" presStyleLbl="node1" presStyleIdx="0" presStyleCnt="3"/>
      <dgm:spPr/>
      <dgm:t>
        <a:bodyPr/>
        <a:lstStyle/>
        <a:p>
          <a:endParaRPr lang="mk-MK"/>
        </a:p>
      </dgm:t>
    </dgm:pt>
    <dgm:pt modelId="{FBEE1569-813C-4027-B01A-6DD9606D6DB6}" type="pres">
      <dgm:prSet presAssocID="{622AE6F6-651B-49DB-ABB5-FF39B41C4FE0}" presName="descendantBox" presStyleCnt="0"/>
      <dgm:spPr/>
    </dgm:pt>
    <dgm:pt modelId="{78098336-1AA4-4FA2-8DFB-008DBD8F357C}" type="pres">
      <dgm:prSet presAssocID="{ECADCDF8-1905-45F8-AEDE-77A1234461BF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0927FEFE-6E96-49F9-B9B7-CA9A29B160C6}" type="pres">
      <dgm:prSet presAssocID="{D6953110-C4B9-438D-8193-12A3209A3B4B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AB050111-203F-4F9B-9E34-F2992D798642}" type="pres">
      <dgm:prSet presAssocID="{4BFAA730-254A-4287-B3B7-F7D14AA1A391}" presName="sp" presStyleCnt="0"/>
      <dgm:spPr/>
    </dgm:pt>
    <dgm:pt modelId="{064C9A02-B8F6-42F1-9DB6-C2EEB921AF6F}" type="pres">
      <dgm:prSet presAssocID="{9807D800-44D3-4E37-A12A-BC12AF1DB955}" presName="arrowAndChildren" presStyleCnt="0"/>
      <dgm:spPr/>
    </dgm:pt>
    <dgm:pt modelId="{FB9E431F-ED9B-47BA-B6F2-073D107BC443}" type="pres">
      <dgm:prSet presAssocID="{9807D800-44D3-4E37-A12A-BC12AF1DB955}" presName="parentTextArrow" presStyleLbl="node1" presStyleIdx="0" presStyleCnt="3"/>
      <dgm:spPr/>
      <dgm:t>
        <a:bodyPr/>
        <a:lstStyle/>
        <a:p>
          <a:endParaRPr lang="mk-MK"/>
        </a:p>
      </dgm:t>
    </dgm:pt>
    <dgm:pt modelId="{391335CC-4947-4BFB-B6C0-267802F7B30A}" type="pres">
      <dgm:prSet presAssocID="{9807D800-44D3-4E37-A12A-BC12AF1DB955}" presName="arrow" presStyleLbl="node1" presStyleIdx="1" presStyleCnt="3"/>
      <dgm:spPr/>
      <dgm:t>
        <a:bodyPr/>
        <a:lstStyle/>
        <a:p>
          <a:endParaRPr lang="mk-MK"/>
        </a:p>
      </dgm:t>
    </dgm:pt>
    <dgm:pt modelId="{6F910DAC-7D53-4807-81F8-38DD460EED66}" type="pres">
      <dgm:prSet presAssocID="{9807D800-44D3-4E37-A12A-BC12AF1DB955}" presName="descendantArrow" presStyleCnt="0"/>
      <dgm:spPr/>
    </dgm:pt>
    <dgm:pt modelId="{82E118E4-EA2C-4E1E-AE92-E0DF25A8B4D7}" type="pres">
      <dgm:prSet presAssocID="{92E128B0-6526-4F7A-967C-F421FE4B129A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90A3A482-6B78-4723-A064-3E91F617B359}" type="pres">
      <dgm:prSet presAssocID="{F30FEDFB-D4E3-4A27-A1A5-8310380F4C69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E29DEA5F-BEFB-4CB6-B647-D91F058F7CC2}" type="pres">
      <dgm:prSet presAssocID="{A133AFA5-F44A-4F49-951A-711FA06F3544}" presName="sp" presStyleCnt="0"/>
      <dgm:spPr/>
    </dgm:pt>
    <dgm:pt modelId="{C3936AB4-C2F3-4D79-A3C9-0BEFECE5E7D5}" type="pres">
      <dgm:prSet presAssocID="{7C76A038-8646-4245-A278-E01E492AB562}" presName="arrowAndChildren" presStyleCnt="0"/>
      <dgm:spPr/>
    </dgm:pt>
    <dgm:pt modelId="{D30C5FBB-1427-4134-B448-C8BF1B512B0B}" type="pres">
      <dgm:prSet presAssocID="{7C76A038-8646-4245-A278-E01E492AB562}" presName="parentTextArrow" presStyleLbl="node1" presStyleIdx="1" presStyleCnt="3"/>
      <dgm:spPr/>
      <dgm:t>
        <a:bodyPr/>
        <a:lstStyle/>
        <a:p>
          <a:endParaRPr lang="mk-MK"/>
        </a:p>
      </dgm:t>
    </dgm:pt>
    <dgm:pt modelId="{866B0AEB-B445-44E0-B964-4EF0E91B5361}" type="pres">
      <dgm:prSet presAssocID="{7C76A038-8646-4245-A278-E01E492AB562}" presName="arrow" presStyleLbl="node1" presStyleIdx="2" presStyleCnt="3"/>
      <dgm:spPr/>
      <dgm:t>
        <a:bodyPr/>
        <a:lstStyle/>
        <a:p>
          <a:endParaRPr lang="mk-MK"/>
        </a:p>
      </dgm:t>
    </dgm:pt>
    <dgm:pt modelId="{C18D9A68-F2B8-44D8-ACA6-AEF68C37778D}" type="pres">
      <dgm:prSet presAssocID="{7C76A038-8646-4245-A278-E01E492AB562}" presName="descendantArrow" presStyleCnt="0"/>
      <dgm:spPr/>
    </dgm:pt>
    <dgm:pt modelId="{B69019DA-DF35-4299-8042-F483552209F0}" type="pres">
      <dgm:prSet presAssocID="{8CF87F27-4F77-46B6-A84F-13DD834825AD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84EA9FFD-BF4D-4D10-8D69-0D431C35FDC1}" type="pres">
      <dgm:prSet presAssocID="{61F6BC53-C045-4EA5-8BBF-308F6ABFF01C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4026A88C-47E0-4A14-B1DB-BC65FD91FC05}" type="pres">
      <dgm:prSet presAssocID="{4FD47950-2CB7-4572-8723-DA5AE093B4D0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C2A865A6-B565-46EF-BE18-EC2287B8DF1A}" type="presOf" srcId="{7C76A038-8646-4245-A278-E01E492AB562}" destId="{D30C5FBB-1427-4134-B448-C8BF1B512B0B}" srcOrd="0" destOrd="0" presId="urn:microsoft.com/office/officeart/2005/8/layout/process4"/>
    <dgm:cxn modelId="{A1C5DD81-CD6D-436F-9DB9-21D7D445EFC3}" type="presOf" srcId="{92E128B0-6526-4F7A-967C-F421FE4B129A}" destId="{82E118E4-EA2C-4E1E-AE92-E0DF25A8B4D7}" srcOrd="0" destOrd="0" presId="urn:microsoft.com/office/officeart/2005/8/layout/process4"/>
    <dgm:cxn modelId="{8F188948-A975-412D-909A-8FFBBF0684AC}" srcId="{622AE6F6-651B-49DB-ABB5-FF39B41C4FE0}" destId="{D6953110-C4B9-438D-8193-12A3209A3B4B}" srcOrd="1" destOrd="0" parTransId="{1D247ACE-5C3E-45BA-AE58-92E2EEE52CE8}" sibTransId="{A726A6DF-5FC3-4F7A-86BF-A4E13D9A8DCB}"/>
    <dgm:cxn modelId="{66E24CDD-5443-4ED6-9B69-730C31BFDC50}" type="presOf" srcId="{4FD47950-2CB7-4572-8723-DA5AE093B4D0}" destId="{4026A88C-47E0-4A14-B1DB-BC65FD91FC05}" srcOrd="0" destOrd="0" presId="urn:microsoft.com/office/officeart/2005/8/layout/process4"/>
    <dgm:cxn modelId="{1348A573-BB77-4401-B64A-199E580B520A}" type="presOf" srcId="{622AE6F6-651B-49DB-ABB5-FF39B41C4FE0}" destId="{98BF3565-87D5-44C8-B1E0-9028D0FB9417}" srcOrd="0" destOrd="0" presId="urn:microsoft.com/office/officeart/2005/8/layout/process4"/>
    <dgm:cxn modelId="{A7281F95-A868-4877-8DBA-1C7D1BA803CD}" srcId="{9807D800-44D3-4E37-A12A-BC12AF1DB955}" destId="{92E128B0-6526-4F7A-967C-F421FE4B129A}" srcOrd="0" destOrd="0" parTransId="{E0AED97F-D6B1-4BDD-9816-A4E2E1B973F6}" sibTransId="{5C8F9D25-5950-4178-8A92-2E6E6266691E}"/>
    <dgm:cxn modelId="{9CCBEC57-C67B-4D2A-9F11-488CA5D8E882}" type="presOf" srcId="{622AE6F6-651B-49DB-ABB5-FF39B41C4FE0}" destId="{B0B9218E-A3E4-4717-97C9-01FE21E0505B}" srcOrd="1" destOrd="0" presId="urn:microsoft.com/office/officeart/2005/8/layout/process4"/>
    <dgm:cxn modelId="{EC967104-0FB6-4491-B66B-4E03C1D4795A}" type="presOf" srcId="{FFBE599F-175C-4753-BC02-D665D0D71DD3}" destId="{860C1551-BF9E-4949-B1E8-EDBC2D0187C2}" srcOrd="0" destOrd="0" presId="urn:microsoft.com/office/officeart/2005/8/layout/process4"/>
    <dgm:cxn modelId="{9A53B1C1-FAE2-4B0C-B848-88B26C8F0F94}" srcId="{7C76A038-8646-4245-A278-E01E492AB562}" destId="{8CF87F27-4F77-46B6-A84F-13DD834825AD}" srcOrd="0" destOrd="0" parTransId="{1ADAB914-D9E3-4C6B-8212-54087F709413}" sibTransId="{D7D5061A-7FAA-4DD5-A859-CB72AC746C0B}"/>
    <dgm:cxn modelId="{58537180-22EA-4946-B398-B3674415FF9F}" srcId="{622AE6F6-651B-49DB-ABB5-FF39B41C4FE0}" destId="{ECADCDF8-1905-45F8-AEDE-77A1234461BF}" srcOrd="0" destOrd="0" parTransId="{7F614ECB-C365-40FB-81CE-A2DFC5A72557}" sibTransId="{22067C44-4BDC-4767-838A-9594A6B65A11}"/>
    <dgm:cxn modelId="{3A459E64-05E0-4140-8EBA-004E6C773D0C}" srcId="{7C76A038-8646-4245-A278-E01E492AB562}" destId="{61F6BC53-C045-4EA5-8BBF-308F6ABFF01C}" srcOrd="1" destOrd="0" parTransId="{03843C69-2428-4E8D-89D5-4496B59266D1}" sibTransId="{0547C3A5-91DE-4427-8471-98E97C507C76}"/>
    <dgm:cxn modelId="{4E46CABB-1414-43A6-9654-B162422EDE8C}" srcId="{9807D800-44D3-4E37-A12A-BC12AF1DB955}" destId="{F30FEDFB-D4E3-4A27-A1A5-8310380F4C69}" srcOrd="1" destOrd="0" parTransId="{A118BA52-69A3-4809-8CBC-5151623F7CEA}" sibTransId="{98B095F0-2BBE-4DDF-98F9-059AB8F1DB2C}"/>
    <dgm:cxn modelId="{33A10965-595D-48BD-B404-8202112DB220}" type="presOf" srcId="{ECADCDF8-1905-45F8-AEDE-77A1234461BF}" destId="{78098336-1AA4-4FA2-8DFB-008DBD8F357C}" srcOrd="0" destOrd="0" presId="urn:microsoft.com/office/officeart/2005/8/layout/process4"/>
    <dgm:cxn modelId="{07715225-CBED-421C-A112-73E45D152E45}" type="presOf" srcId="{D6953110-C4B9-438D-8193-12A3209A3B4B}" destId="{0927FEFE-6E96-49F9-B9B7-CA9A29B160C6}" srcOrd="0" destOrd="0" presId="urn:microsoft.com/office/officeart/2005/8/layout/process4"/>
    <dgm:cxn modelId="{5335C07A-12A2-4B83-8D1B-5CEAF81004E5}" srcId="{7C76A038-8646-4245-A278-E01E492AB562}" destId="{4FD47950-2CB7-4572-8723-DA5AE093B4D0}" srcOrd="2" destOrd="0" parTransId="{6DF0F2B3-61BA-41F6-BAC2-F4B08E17463D}" sibTransId="{239D0C05-5BB2-4DE8-927F-EB9A520AD0FF}"/>
    <dgm:cxn modelId="{6E6325DF-21BC-49A7-ADDF-2C816BDE9B82}" srcId="{FFBE599F-175C-4753-BC02-D665D0D71DD3}" destId="{9807D800-44D3-4E37-A12A-BC12AF1DB955}" srcOrd="1" destOrd="0" parTransId="{6CF54F67-8571-4159-BF18-9D388A8C98F0}" sibTransId="{4BFAA730-254A-4287-B3B7-F7D14AA1A391}"/>
    <dgm:cxn modelId="{B7311873-A987-4C18-A357-89526D99CE76}" type="presOf" srcId="{9807D800-44D3-4E37-A12A-BC12AF1DB955}" destId="{FB9E431F-ED9B-47BA-B6F2-073D107BC443}" srcOrd="0" destOrd="0" presId="urn:microsoft.com/office/officeart/2005/8/layout/process4"/>
    <dgm:cxn modelId="{D29B098E-1F04-4329-8CBF-68D5227023D0}" type="presOf" srcId="{F30FEDFB-D4E3-4A27-A1A5-8310380F4C69}" destId="{90A3A482-6B78-4723-A064-3E91F617B359}" srcOrd="0" destOrd="0" presId="urn:microsoft.com/office/officeart/2005/8/layout/process4"/>
    <dgm:cxn modelId="{B93F2AA6-F6E7-4124-BDE2-EA70D146464B}" type="presOf" srcId="{8CF87F27-4F77-46B6-A84F-13DD834825AD}" destId="{B69019DA-DF35-4299-8042-F483552209F0}" srcOrd="0" destOrd="0" presId="urn:microsoft.com/office/officeart/2005/8/layout/process4"/>
    <dgm:cxn modelId="{6D078C4F-14BF-45A6-B21F-76F62D17DC69}" srcId="{FFBE599F-175C-4753-BC02-D665D0D71DD3}" destId="{7C76A038-8646-4245-A278-E01E492AB562}" srcOrd="0" destOrd="0" parTransId="{2DA04DCA-4FBE-4579-AE49-8765588EAC88}" sibTransId="{A133AFA5-F44A-4F49-951A-711FA06F3544}"/>
    <dgm:cxn modelId="{F3FB32F3-4BDF-4D2E-AD98-8AC452E4638A}" type="presOf" srcId="{61F6BC53-C045-4EA5-8BBF-308F6ABFF01C}" destId="{84EA9FFD-BF4D-4D10-8D69-0D431C35FDC1}" srcOrd="0" destOrd="0" presId="urn:microsoft.com/office/officeart/2005/8/layout/process4"/>
    <dgm:cxn modelId="{AE9DB09D-49EC-4A83-93E0-B82325676D5F}" type="presOf" srcId="{9807D800-44D3-4E37-A12A-BC12AF1DB955}" destId="{391335CC-4947-4BFB-B6C0-267802F7B30A}" srcOrd="1" destOrd="0" presId="urn:microsoft.com/office/officeart/2005/8/layout/process4"/>
    <dgm:cxn modelId="{E254C825-9C5C-41C2-A069-E52FDD4C9553}" type="presOf" srcId="{7C76A038-8646-4245-A278-E01E492AB562}" destId="{866B0AEB-B445-44E0-B964-4EF0E91B5361}" srcOrd="1" destOrd="0" presId="urn:microsoft.com/office/officeart/2005/8/layout/process4"/>
    <dgm:cxn modelId="{DE563A5D-444D-4E09-BEC3-DDC3B6CC89E0}" srcId="{FFBE599F-175C-4753-BC02-D665D0D71DD3}" destId="{622AE6F6-651B-49DB-ABB5-FF39B41C4FE0}" srcOrd="2" destOrd="0" parTransId="{D17A1DA0-2A96-4DE6-9022-109F392DC0BB}" sibTransId="{6F7F8F28-7A2D-4ADA-A393-085B2E080BC0}"/>
    <dgm:cxn modelId="{1E2D0462-92D9-45C1-A4C8-1ED123482698}" type="presParOf" srcId="{860C1551-BF9E-4949-B1E8-EDBC2D0187C2}" destId="{AE8C9572-9B60-4FB8-A3FF-C3441ECA7829}" srcOrd="0" destOrd="0" presId="urn:microsoft.com/office/officeart/2005/8/layout/process4"/>
    <dgm:cxn modelId="{ABC38A14-9167-453F-9186-A6A55C074A39}" type="presParOf" srcId="{AE8C9572-9B60-4FB8-A3FF-C3441ECA7829}" destId="{98BF3565-87D5-44C8-B1E0-9028D0FB9417}" srcOrd="0" destOrd="0" presId="urn:microsoft.com/office/officeart/2005/8/layout/process4"/>
    <dgm:cxn modelId="{29C1993F-B0F0-46A8-BD62-73E90D1B79C2}" type="presParOf" srcId="{AE8C9572-9B60-4FB8-A3FF-C3441ECA7829}" destId="{B0B9218E-A3E4-4717-97C9-01FE21E0505B}" srcOrd="1" destOrd="0" presId="urn:microsoft.com/office/officeart/2005/8/layout/process4"/>
    <dgm:cxn modelId="{577C7C0D-6648-4F9E-9EC7-8C023058BF9E}" type="presParOf" srcId="{AE8C9572-9B60-4FB8-A3FF-C3441ECA7829}" destId="{FBEE1569-813C-4027-B01A-6DD9606D6DB6}" srcOrd="2" destOrd="0" presId="urn:microsoft.com/office/officeart/2005/8/layout/process4"/>
    <dgm:cxn modelId="{F6FB5D50-C267-4894-B53C-5AAD1972E3CB}" type="presParOf" srcId="{FBEE1569-813C-4027-B01A-6DD9606D6DB6}" destId="{78098336-1AA4-4FA2-8DFB-008DBD8F357C}" srcOrd="0" destOrd="0" presId="urn:microsoft.com/office/officeart/2005/8/layout/process4"/>
    <dgm:cxn modelId="{BDA99D62-0BBC-45AE-BED5-0A8C6904920E}" type="presParOf" srcId="{FBEE1569-813C-4027-B01A-6DD9606D6DB6}" destId="{0927FEFE-6E96-49F9-B9B7-CA9A29B160C6}" srcOrd="1" destOrd="0" presId="urn:microsoft.com/office/officeart/2005/8/layout/process4"/>
    <dgm:cxn modelId="{D8E988B7-0293-4F97-8731-F38012B637CF}" type="presParOf" srcId="{860C1551-BF9E-4949-B1E8-EDBC2D0187C2}" destId="{AB050111-203F-4F9B-9E34-F2992D798642}" srcOrd="1" destOrd="0" presId="urn:microsoft.com/office/officeart/2005/8/layout/process4"/>
    <dgm:cxn modelId="{9E27C9F6-1B63-4350-9923-A196759DFD76}" type="presParOf" srcId="{860C1551-BF9E-4949-B1E8-EDBC2D0187C2}" destId="{064C9A02-B8F6-42F1-9DB6-C2EEB921AF6F}" srcOrd="2" destOrd="0" presId="urn:microsoft.com/office/officeart/2005/8/layout/process4"/>
    <dgm:cxn modelId="{F952EE46-D157-4B2D-BFCC-F030E6743FA8}" type="presParOf" srcId="{064C9A02-B8F6-42F1-9DB6-C2EEB921AF6F}" destId="{FB9E431F-ED9B-47BA-B6F2-073D107BC443}" srcOrd="0" destOrd="0" presId="urn:microsoft.com/office/officeart/2005/8/layout/process4"/>
    <dgm:cxn modelId="{DDCFCE6A-EE5E-4E55-A932-AFE8EC2A31D1}" type="presParOf" srcId="{064C9A02-B8F6-42F1-9DB6-C2EEB921AF6F}" destId="{391335CC-4947-4BFB-B6C0-267802F7B30A}" srcOrd="1" destOrd="0" presId="urn:microsoft.com/office/officeart/2005/8/layout/process4"/>
    <dgm:cxn modelId="{F712E4C3-82B7-465F-838B-6952C2725EAC}" type="presParOf" srcId="{064C9A02-B8F6-42F1-9DB6-C2EEB921AF6F}" destId="{6F910DAC-7D53-4807-81F8-38DD460EED66}" srcOrd="2" destOrd="0" presId="urn:microsoft.com/office/officeart/2005/8/layout/process4"/>
    <dgm:cxn modelId="{A7BC6AE9-C4CD-4E00-835E-DA8E62C8888C}" type="presParOf" srcId="{6F910DAC-7D53-4807-81F8-38DD460EED66}" destId="{82E118E4-EA2C-4E1E-AE92-E0DF25A8B4D7}" srcOrd="0" destOrd="0" presId="urn:microsoft.com/office/officeart/2005/8/layout/process4"/>
    <dgm:cxn modelId="{11AC1E4C-A5B4-413C-A1BB-FA3E7CD0D6C4}" type="presParOf" srcId="{6F910DAC-7D53-4807-81F8-38DD460EED66}" destId="{90A3A482-6B78-4723-A064-3E91F617B359}" srcOrd="1" destOrd="0" presId="urn:microsoft.com/office/officeart/2005/8/layout/process4"/>
    <dgm:cxn modelId="{817E9EEE-7BD1-4825-8F9B-C276298EA85B}" type="presParOf" srcId="{860C1551-BF9E-4949-B1E8-EDBC2D0187C2}" destId="{E29DEA5F-BEFB-4CB6-B647-D91F058F7CC2}" srcOrd="3" destOrd="0" presId="urn:microsoft.com/office/officeart/2005/8/layout/process4"/>
    <dgm:cxn modelId="{A4021ABB-7B95-48DB-9AFF-9B2902B7E6F1}" type="presParOf" srcId="{860C1551-BF9E-4949-B1E8-EDBC2D0187C2}" destId="{C3936AB4-C2F3-4D79-A3C9-0BEFECE5E7D5}" srcOrd="4" destOrd="0" presId="urn:microsoft.com/office/officeart/2005/8/layout/process4"/>
    <dgm:cxn modelId="{EA5B6682-2C75-4134-B121-18C950AAF52B}" type="presParOf" srcId="{C3936AB4-C2F3-4D79-A3C9-0BEFECE5E7D5}" destId="{D30C5FBB-1427-4134-B448-C8BF1B512B0B}" srcOrd="0" destOrd="0" presId="urn:microsoft.com/office/officeart/2005/8/layout/process4"/>
    <dgm:cxn modelId="{9A0B82A9-3F8F-43D7-AC1F-6434AADF5582}" type="presParOf" srcId="{C3936AB4-C2F3-4D79-A3C9-0BEFECE5E7D5}" destId="{866B0AEB-B445-44E0-B964-4EF0E91B5361}" srcOrd="1" destOrd="0" presId="urn:microsoft.com/office/officeart/2005/8/layout/process4"/>
    <dgm:cxn modelId="{ED4402BE-AE75-4B48-8AD6-60BD82D7858F}" type="presParOf" srcId="{C3936AB4-C2F3-4D79-A3C9-0BEFECE5E7D5}" destId="{C18D9A68-F2B8-44D8-ACA6-AEF68C37778D}" srcOrd="2" destOrd="0" presId="urn:microsoft.com/office/officeart/2005/8/layout/process4"/>
    <dgm:cxn modelId="{0171ADDE-428E-4923-9AA2-7AC61A411F1D}" type="presParOf" srcId="{C18D9A68-F2B8-44D8-ACA6-AEF68C37778D}" destId="{B69019DA-DF35-4299-8042-F483552209F0}" srcOrd="0" destOrd="0" presId="urn:microsoft.com/office/officeart/2005/8/layout/process4"/>
    <dgm:cxn modelId="{23A38851-0FB7-4EAA-98C0-D6C221C292AE}" type="presParOf" srcId="{C18D9A68-F2B8-44D8-ACA6-AEF68C37778D}" destId="{84EA9FFD-BF4D-4D10-8D69-0D431C35FDC1}" srcOrd="1" destOrd="0" presId="urn:microsoft.com/office/officeart/2005/8/layout/process4"/>
    <dgm:cxn modelId="{5C5588B8-BCB1-4F8F-9C49-7C53205803DE}" type="presParOf" srcId="{C18D9A68-F2B8-44D8-ACA6-AEF68C37778D}" destId="{4026A88C-47E0-4A14-B1DB-BC65FD91FC05}" srcOrd="2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35306-C0F2-49D7-B99B-B37A87376D85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mk-MK"/>
        </a:p>
      </dgm:t>
    </dgm:pt>
    <dgm:pt modelId="{727E2AD4-353B-4CCF-BDCB-8FA24E565B0C}">
      <dgm:prSet phldrT="[Text]" custT="1"/>
      <dgm:spPr/>
      <dgm:t>
        <a:bodyPr/>
        <a:lstStyle/>
        <a:p>
          <a:r>
            <a:rPr lang="en-US" sz="2000" b="1" dirty="0" smtClean="0"/>
            <a:t>1. </a:t>
          </a:r>
          <a:r>
            <a:rPr lang="mk-MK" sz="2000" b="1" dirty="0" smtClean="0"/>
            <a:t>Предавање</a:t>
          </a:r>
          <a:r>
            <a:rPr lang="sr-Latn-RS" sz="2000" b="1" dirty="0" smtClean="0"/>
            <a:t> </a:t>
          </a:r>
          <a:r>
            <a:rPr lang="en-US" sz="2000" b="1" dirty="0" smtClean="0"/>
            <a:t>(</a:t>
          </a:r>
          <a:r>
            <a:rPr lang="mk-MK" sz="2000" b="1" dirty="0" smtClean="0"/>
            <a:t>вебинари</a:t>
          </a:r>
          <a:r>
            <a:rPr lang="en-US" sz="2000" b="1" dirty="0" smtClean="0"/>
            <a:t>)</a:t>
          </a:r>
          <a:endParaRPr lang="mk-MK" sz="2000" b="1" dirty="0"/>
        </a:p>
      </dgm:t>
    </dgm:pt>
    <dgm:pt modelId="{F7FABDAD-B304-469A-A26A-A0C9620DCEFF}" type="parTrans" cxnId="{0BB97D49-871F-4099-AA10-5EDB70B143FC}">
      <dgm:prSet/>
      <dgm:spPr/>
      <dgm:t>
        <a:bodyPr/>
        <a:lstStyle/>
        <a:p>
          <a:endParaRPr lang="mk-MK" sz="3200" b="1"/>
        </a:p>
      </dgm:t>
    </dgm:pt>
    <dgm:pt modelId="{EE8B56AA-0AA5-40F1-A3B8-D34AA486F3EA}" type="sibTrans" cxnId="{0BB97D49-871F-4099-AA10-5EDB70B143FC}">
      <dgm:prSet/>
      <dgm:spPr/>
      <dgm:t>
        <a:bodyPr/>
        <a:lstStyle/>
        <a:p>
          <a:endParaRPr lang="mk-MK" sz="3200" b="1"/>
        </a:p>
      </dgm:t>
    </dgm:pt>
    <dgm:pt modelId="{65E70C1F-9648-49A1-AEBC-B6E5FFF72BB3}">
      <dgm:prSet phldrT="[Text]" custT="1"/>
      <dgm:spPr/>
      <dgm:t>
        <a:bodyPr/>
        <a:lstStyle/>
        <a:p>
          <a:r>
            <a:rPr lang="en-US" sz="2000" b="1" dirty="0" smtClean="0"/>
            <a:t>2. </a:t>
          </a:r>
          <a:r>
            <a:rPr lang="mk-MK" sz="2000" b="1" dirty="0" smtClean="0"/>
            <a:t>Студии на случај (</a:t>
          </a:r>
          <a:r>
            <a:rPr lang="en-US" sz="2000" b="1" dirty="0" smtClean="0"/>
            <a:t>benchmarking</a:t>
          </a:r>
          <a:r>
            <a:rPr lang="mk-MK" sz="2000" b="1" dirty="0" smtClean="0"/>
            <a:t>)</a:t>
          </a:r>
          <a:endParaRPr lang="mk-MK" sz="2000" b="1" dirty="0"/>
        </a:p>
      </dgm:t>
    </dgm:pt>
    <dgm:pt modelId="{FE14A9BD-7094-4C7A-8D3C-DA1AEAEE2474}" type="parTrans" cxnId="{8E4985DB-6483-4F90-958F-870F3B161AA3}">
      <dgm:prSet/>
      <dgm:spPr/>
      <dgm:t>
        <a:bodyPr/>
        <a:lstStyle/>
        <a:p>
          <a:endParaRPr lang="mk-MK" sz="3200" b="1"/>
        </a:p>
      </dgm:t>
    </dgm:pt>
    <dgm:pt modelId="{601DCC29-4B76-4C6E-82F2-70830ACD483F}" type="sibTrans" cxnId="{8E4985DB-6483-4F90-958F-870F3B161AA3}">
      <dgm:prSet/>
      <dgm:spPr/>
      <dgm:t>
        <a:bodyPr/>
        <a:lstStyle/>
        <a:p>
          <a:endParaRPr lang="mk-MK" sz="3200" b="1"/>
        </a:p>
      </dgm:t>
    </dgm:pt>
    <dgm:pt modelId="{8461C71C-2B41-4591-84ED-890553C68A1B}">
      <dgm:prSet phldrT="[Text]" custT="1"/>
      <dgm:spPr/>
      <dgm:t>
        <a:bodyPr/>
        <a:lstStyle/>
        <a:p>
          <a:r>
            <a:rPr lang="en-US" sz="2000" b="1" dirty="0" smtClean="0"/>
            <a:t>3. </a:t>
          </a:r>
          <a:r>
            <a:rPr lang="mk-MK" sz="2000" b="1" dirty="0" smtClean="0"/>
            <a:t>Вежби за дома</a:t>
          </a:r>
          <a:endParaRPr lang="mk-MK" sz="2000" b="1" dirty="0"/>
        </a:p>
      </dgm:t>
    </dgm:pt>
    <dgm:pt modelId="{CCA7E983-F31B-4877-9D29-AEE9B1FF9D8F}" type="parTrans" cxnId="{C6A121D5-BFE9-4FDC-BC95-988A153D3752}">
      <dgm:prSet/>
      <dgm:spPr/>
      <dgm:t>
        <a:bodyPr/>
        <a:lstStyle/>
        <a:p>
          <a:endParaRPr lang="mk-MK" sz="3200" b="1"/>
        </a:p>
      </dgm:t>
    </dgm:pt>
    <dgm:pt modelId="{E4F72AEB-F936-4DB8-A567-E3BE62C6F349}" type="sibTrans" cxnId="{C6A121D5-BFE9-4FDC-BC95-988A153D3752}">
      <dgm:prSet/>
      <dgm:spPr/>
      <dgm:t>
        <a:bodyPr/>
        <a:lstStyle/>
        <a:p>
          <a:endParaRPr lang="mk-MK" sz="3200" b="1"/>
        </a:p>
      </dgm:t>
    </dgm:pt>
    <dgm:pt modelId="{63B517DF-BF26-47AF-BF1D-19CE925C7FFA}">
      <dgm:prSet custT="1"/>
      <dgm:spPr/>
      <dgm:t>
        <a:bodyPr/>
        <a:lstStyle/>
        <a:p>
          <a:r>
            <a:rPr lang="en-US" sz="2000" b="1" dirty="0" smtClean="0"/>
            <a:t>4. </a:t>
          </a:r>
          <a:r>
            <a:rPr lang="mk-MK" sz="2000" b="1" dirty="0" smtClean="0"/>
            <a:t>Евалуација на сработено</a:t>
          </a:r>
        </a:p>
      </dgm:t>
    </dgm:pt>
    <dgm:pt modelId="{6ED728EA-764B-4250-8015-F730E8F8F7E6}" type="parTrans" cxnId="{1BF6C173-99ED-46BA-B7BD-1D5B163AD9C7}">
      <dgm:prSet/>
      <dgm:spPr/>
      <dgm:t>
        <a:bodyPr/>
        <a:lstStyle/>
        <a:p>
          <a:endParaRPr lang="mk-MK" sz="3200" b="1"/>
        </a:p>
      </dgm:t>
    </dgm:pt>
    <dgm:pt modelId="{9038F441-9FC7-4F76-A296-59D413731B8E}" type="sibTrans" cxnId="{1BF6C173-99ED-46BA-B7BD-1D5B163AD9C7}">
      <dgm:prSet/>
      <dgm:spPr/>
      <dgm:t>
        <a:bodyPr/>
        <a:lstStyle/>
        <a:p>
          <a:endParaRPr lang="mk-MK" sz="3200" b="1"/>
        </a:p>
      </dgm:t>
    </dgm:pt>
    <dgm:pt modelId="{978EE4B4-57ED-4540-82C6-7F79EE6392E7}" type="pres">
      <dgm:prSet presAssocID="{89E35306-C0F2-49D7-B99B-B37A87376D8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5428455A-77C2-4854-9844-BE851B1BA3A9}" type="pres">
      <dgm:prSet presAssocID="{727E2AD4-353B-4CCF-BDCB-8FA24E565B0C}" presName="circ1" presStyleLbl="vennNode1" presStyleIdx="0" presStyleCnt="4"/>
      <dgm:spPr/>
      <dgm:t>
        <a:bodyPr/>
        <a:lstStyle/>
        <a:p>
          <a:endParaRPr lang="mk-MK"/>
        </a:p>
      </dgm:t>
    </dgm:pt>
    <dgm:pt modelId="{997F05CD-3446-449B-B8B5-40E65F1757E6}" type="pres">
      <dgm:prSet presAssocID="{727E2AD4-353B-4CCF-BDCB-8FA24E565B0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78C416FA-361A-44D1-B30D-46D92D0D307C}" type="pres">
      <dgm:prSet presAssocID="{65E70C1F-9648-49A1-AEBC-B6E5FFF72BB3}" presName="circ2" presStyleLbl="vennNode1" presStyleIdx="1" presStyleCnt="4" custScaleX="175796" custScaleY="81665"/>
      <dgm:spPr/>
      <dgm:t>
        <a:bodyPr/>
        <a:lstStyle/>
        <a:p>
          <a:endParaRPr lang="mk-MK"/>
        </a:p>
      </dgm:t>
    </dgm:pt>
    <dgm:pt modelId="{B641C817-3E29-431D-9F80-EB939B0B6327}" type="pres">
      <dgm:prSet presAssocID="{65E70C1F-9648-49A1-AEBC-B6E5FFF72BB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5DD8C18D-EC8D-4DE3-A369-9842953A1FC1}" type="pres">
      <dgm:prSet presAssocID="{8461C71C-2B41-4591-84ED-890553C68A1B}" presName="circ3" presStyleLbl="vennNode1" presStyleIdx="2" presStyleCnt="4"/>
      <dgm:spPr/>
      <dgm:t>
        <a:bodyPr/>
        <a:lstStyle/>
        <a:p>
          <a:endParaRPr lang="mk-MK"/>
        </a:p>
      </dgm:t>
    </dgm:pt>
    <dgm:pt modelId="{038CB6BA-066F-41E0-A639-1D07D239A912}" type="pres">
      <dgm:prSet presAssocID="{8461C71C-2B41-4591-84ED-890553C68A1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188560DB-523C-4F31-B640-AA727BC3A723}" type="pres">
      <dgm:prSet presAssocID="{63B517DF-BF26-47AF-BF1D-19CE925C7FFA}" presName="circ4" presStyleLbl="vennNode1" presStyleIdx="3" presStyleCnt="4" custScaleX="178578" custScaleY="81665"/>
      <dgm:spPr/>
      <dgm:t>
        <a:bodyPr/>
        <a:lstStyle/>
        <a:p>
          <a:endParaRPr lang="mk-MK"/>
        </a:p>
      </dgm:t>
    </dgm:pt>
    <dgm:pt modelId="{FCBBD75B-C527-417E-9916-D875A8D8A5F4}" type="pres">
      <dgm:prSet presAssocID="{63B517DF-BF26-47AF-BF1D-19CE925C7FF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C6A121D5-BFE9-4FDC-BC95-988A153D3752}" srcId="{89E35306-C0F2-49D7-B99B-B37A87376D85}" destId="{8461C71C-2B41-4591-84ED-890553C68A1B}" srcOrd="2" destOrd="0" parTransId="{CCA7E983-F31B-4877-9D29-AEE9B1FF9D8F}" sibTransId="{E4F72AEB-F936-4DB8-A567-E3BE62C6F349}"/>
    <dgm:cxn modelId="{431FEF2F-D067-43E8-8322-33FE5D91B86A}" type="presOf" srcId="{727E2AD4-353B-4CCF-BDCB-8FA24E565B0C}" destId="{5428455A-77C2-4854-9844-BE851B1BA3A9}" srcOrd="0" destOrd="0" presId="urn:microsoft.com/office/officeart/2005/8/layout/venn1"/>
    <dgm:cxn modelId="{EF19E7AE-BAB6-45AC-B28B-E9F0440D45D7}" type="presOf" srcId="{8461C71C-2B41-4591-84ED-890553C68A1B}" destId="{038CB6BA-066F-41E0-A639-1D07D239A912}" srcOrd="1" destOrd="0" presId="urn:microsoft.com/office/officeart/2005/8/layout/venn1"/>
    <dgm:cxn modelId="{8E4985DB-6483-4F90-958F-870F3B161AA3}" srcId="{89E35306-C0F2-49D7-B99B-B37A87376D85}" destId="{65E70C1F-9648-49A1-AEBC-B6E5FFF72BB3}" srcOrd="1" destOrd="0" parTransId="{FE14A9BD-7094-4C7A-8D3C-DA1AEAEE2474}" sibTransId="{601DCC29-4B76-4C6E-82F2-70830ACD483F}"/>
    <dgm:cxn modelId="{1BF6C173-99ED-46BA-B7BD-1D5B163AD9C7}" srcId="{89E35306-C0F2-49D7-B99B-B37A87376D85}" destId="{63B517DF-BF26-47AF-BF1D-19CE925C7FFA}" srcOrd="3" destOrd="0" parTransId="{6ED728EA-764B-4250-8015-F730E8F8F7E6}" sibTransId="{9038F441-9FC7-4F76-A296-59D413731B8E}"/>
    <dgm:cxn modelId="{EA65B3C7-0F1C-44D8-833A-C7F8317A061A}" type="presOf" srcId="{727E2AD4-353B-4CCF-BDCB-8FA24E565B0C}" destId="{997F05CD-3446-449B-B8B5-40E65F1757E6}" srcOrd="1" destOrd="0" presId="urn:microsoft.com/office/officeart/2005/8/layout/venn1"/>
    <dgm:cxn modelId="{84146E75-C1EF-487E-94CA-DC4FF51D0F80}" type="presOf" srcId="{8461C71C-2B41-4591-84ED-890553C68A1B}" destId="{5DD8C18D-EC8D-4DE3-A369-9842953A1FC1}" srcOrd="0" destOrd="0" presId="urn:microsoft.com/office/officeart/2005/8/layout/venn1"/>
    <dgm:cxn modelId="{0B427257-0741-4979-9894-8DCB48E867DF}" type="presOf" srcId="{89E35306-C0F2-49D7-B99B-B37A87376D85}" destId="{978EE4B4-57ED-4540-82C6-7F79EE6392E7}" srcOrd="0" destOrd="0" presId="urn:microsoft.com/office/officeart/2005/8/layout/venn1"/>
    <dgm:cxn modelId="{1C69B00E-F815-432D-B14D-1B579656CE1B}" type="presOf" srcId="{65E70C1F-9648-49A1-AEBC-B6E5FFF72BB3}" destId="{B641C817-3E29-431D-9F80-EB939B0B6327}" srcOrd="1" destOrd="0" presId="urn:microsoft.com/office/officeart/2005/8/layout/venn1"/>
    <dgm:cxn modelId="{0ABA41F3-3881-43E4-98E6-98C1D4AAD742}" type="presOf" srcId="{65E70C1F-9648-49A1-AEBC-B6E5FFF72BB3}" destId="{78C416FA-361A-44D1-B30D-46D92D0D307C}" srcOrd="0" destOrd="0" presId="urn:microsoft.com/office/officeart/2005/8/layout/venn1"/>
    <dgm:cxn modelId="{0BB97D49-871F-4099-AA10-5EDB70B143FC}" srcId="{89E35306-C0F2-49D7-B99B-B37A87376D85}" destId="{727E2AD4-353B-4CCF-BDCB-8FA24E565B0C}" srcOrd="0" destOrd="0" parTransId="{F7FABDAD-B304-469A-A26A-A0C9620DCEFF}" sibTransId="{EE8B56AA-0AA5-40F1-A3B8-D34AA486F3EA}"/>
    <dgm:cxn modelId="{E647D8B6-3FE3-45DC-8F25-DF0FEBF17DE1}" type="presOf" srcId="{63B517DF-BF26-47AF-BF1D-19CE925C7FFA}" destId="{188560DB-523C-4F31-B640-AA727BC3A723}" srcOrd="0" destOrd="0" presId="urn:microsoft.com/office/officeart/2005/8/layout/venn1"/>
    <dgm:cxn modelId="{49A9C36B-C588-4DDC-8D60-8543C99B267B}" type="presOf" srcId="{63B517DF-BF26-47AF-BF1D-19CE925C7FFA}" destId="{FCBBD75B-C527-417E-9916-D875A8D8A5F4}" srcOrd="1" destOrd="0" presId="urn:microsoft.com/office/officeart/2005/8/layout/venn1"/>
    <dgm:cxn modelId="{C574AC67-C97E-484C-BB22-BB9934DFF7D0}" type="presParOf" srcId="{978EE4B4-57ED-4540-82C6-7F79EE6392E7}" destId="{5428455A-77C2-4854-9844-BE851B1BA3A9}" srcOrd="0" destOrd="0" presId="urn:microsoft.com/office/officeart/2005/8/layout/venn1"/>
    <dgm:cxn modelId="{3D6AB2C4-FFD9-433F-AD43-87F7DC49DD57}" type="presParOf" srcId="{978EE4B4-57ED-4540-82C6-7F79EE6392E7}" destId="{997F05CD-3446-449B-B8B5-40E65F1757E6}" srcOrd="1" destOrd="0" presId="urn:microsoft.com/office/officeart/2005/8/layout/venn1"/>
    <dgm:cxn modelId="{4A6ADD71-F2A3-4636-8E78-79E222B65487}" type="presParOf" srcId="{978EE4B4-57ED-4540-82C6-7F79EE6392E7}" destId="{78C416FA-361A-44D1-B30D-46D92D0D307C}" srcOrd="2" destOrd="0" presId="urn:microsoft.com/office/officeart/2005/8/layout/venn1"/>
    <dgm:cxn modelId="{09AD693A-7ED8-48CF-A859-32B4829E610E}" type="presParOf" srcId="{978EE4B4-57ED-4540-82C6-7F79EE6392E7}" destId="{B641C817-3E29-431D-9F80-EB939B0B6327}" srcOrd="3" destOrd="0" presId="urn:microsoft.com/office/officeart/2005/8/layout/venn1"/>
    <dgm:cxn modelId="{58436462-BC73-45CD-AB5B-98EDC5845EF7}" type="presParOf" srcId="{978EE4B4-57ED-4540-82C6-7F79EE6392E7}" destId="{5DD8C18D-EC8D-4DE3-A369-9842953A1FC1}" srcOrd="4" destOrd="0" presId="urn:microsoft.com/office/officeart/2005/8/layout/venn1"/>
    <dgm:cxn modelId="{5F82D9C2-3478-419A-86E9-2BCE29C75522}" type="presParOf" srcId="{978EE4B4-57ED-4540-82C6-7F79EE6392E7}" destId="{038CB6BA-066F-41E0-A639-1D07D239A912}" srcOrd="5" destOrd="0" presId="urn:microsoft.com/office/officeart/2005/8/layout/venn1"/>
    <dgm:cxn modelId="{9C764250-E95B-4308-ACFB-608182D6961B}" type="presParOf" srcId="{978EE4B4-57ED-4540-82C6-7F79EE6392E7}" destId="{188560DB-523C-4F31-B640-AA727BC3A723}" srcOrd="6" destOrd="0" presId="urn:microsoft.com/office/officeart/2005/8/layout/venn1"/>
    <dgm:cxn modelId="{D7C7B5D0-35EF-46B3-8AF7-C94867B3A8E1}" type="presParOf" srcId="{978EE4B4-57ED-4540-82C6-7F79EE6392E7}" destId="{FCBBD75B-C527-417E-9916-D875A8D8A5F4}" srcOrd="7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04115-FF17-4D91-93EF-89ED8E089B77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mk-MK"/>
        </a:p>
      </dgm:t>
    </dgm:pt>
    <dgm:pt modelId="{D565D3DA-9387-4FE6-AE28-FFA5E2FCEC19}">
      <dgm:prSet phldrT="[Text]" custT="1"/>
      <dgm:spPr/>
      <dgm:t>
        <a:bodyPr/>
        <a:lstStyle/>
        <a:p>
          <a:r>
            <a:rPr lang="mk-MK" sz="1600" b="1" dirty="0" smtClean="0">
              <a:latin typeface="Cambria" pitchFamily="18" charset="0"/>
            </a:rPr>
            <a:t>Пазарот е фрагментиран</a:t>
          </a:r>
          <a:endParaRPr lang="mk-MK" sz="1600" b="1" dirty="0"/>
        </a:p>
      </dgm:t>
    </dgm:pt>
    <dgm:pt modelId="{34393414-39B7-413D-ABFD-1F91B6D9E5E4}" type="parTrans" cxnId="{A6AAA637-D104-4DC7-8F19-4080F6954F8D}">
      <dgm:prSet/>
      <dgm:spPr/>
      <dgm:t>
        <a:bodyPr/>
        <a:lstStyle/>
        <a:p>
          <a:endParaRPr lang="mk-MK" b="1"/>
        </a:p>
      </dgm:t>
    </dgm:pt>
    <dgm:pt modelId="{094CB85F-4606-4C17-9A4A-0D6A7E2E6B17}" type="sibTrans" cxnId="{A6AAA637-D104-4DC7-8F19-4080F6954F8D}">
      <dgm:prSet/>
      <dgm:spPr/>
      <dgm:t>
        <a:bodyPr/>
        <a:lstStyle/>
        <a:p>
          <a:endParaRPr lang="mk-MK" b="1"/>
        </a:p>
      </dgm:t>
    </dgm:pt>
    <dgm:pt modelId="{7F9D505E-1103-405D-8DF6-D3ADD770BCD5}">
      <dgm:prSet phldrT="[Text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Линеарно размислување </a:t>
          </a:r>
          <a:endParaRPr lang="mk-MK" sz="1600" b="1" dirty="0"/>
        </a:p>
      </dgm:t>
    </dgm:pt>
    <dgm:pt modelId="{71F84F6E-736A-4C88-93C7-47A696665E06}" type="parTrans" cxnId="{65C113F9-8CAB-4B5B-99F9-8F1FE2219C88}">
      <dgm:prSet/>
      <dgm:spPr/>
      <dgm:t>
        <a:bodyPr/>
        <a:lstStyle/>
        <a:p>
          <a:endParaRPr lang="mk-MK" b="1"/>
        </a:p>
      </dgm:t>
    </dgm:pt>
    <dgm:pt modelId="{4ED0842E-A666-495B-BBC6-8323173EE861}" type="sibTrans" cxnId="{65C113F9-8CAB-4B5B-99F9-8F1FE2219C88}">
      <dgm:prSet/>
      <dgm:spPr/>
      <dgm:t>
        <a:bodyPr/>
        <a:lstStyle/>
        <a:p>
          <a:endParaRPr lang="mk-MK" b="1"/>
        </a:p>
      </dgm:t>
    </dgm:pt>
    <dgm:pt modelId="{85892288-41CF-413C-A924-B601F709432C}">
      <dgm:prSet phldrT="[Text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Немање идеја </a:t>
          </a:r>
          <a:endParaRPr lang="mk-MK" sz="1600" b="1" dirty="0"/>
        </a:p>
      </dgm:t>
    </dgm:pt>
    <dgm:pt modelId="{D5107739-F258-4D02-A038-87A74EA439F3}" type="parTrans" cxnId="{4D21D4A8-ECB0-4C71-91B4-EFFBA59A3394}">
      <dgm:prSet/>
      <dgm:spPr/>
      <dgm:t>
        <a:bodyPr/>
        <a:lstStyle/>
        <a:p>
          <a:endParaRPr lang="mk-MK" b="1"/>
        </a:p>
      </dgm:t>
    </dgm:pt>
    <dgm:pt modelId="{DD4B32D8-B4D8-4F97-9578-AB12A5ECF0E6}" type="sibTrans" cxnId="{4D21D4A8-ECB0-4C71-91B4-EFFBA59A3394}">
      <dgm:prSet/>
      <dgm:spPr/>
      <dgm:t>
        <a:bodyPr/>
        <a:lstStyle/>
        <a:p>
          <a:endParaRPr lang="mk-MK" b="1"/>
        </a:p>
      </dgm:t>
    </dgm:pt>
    <dgm:pt modelId="{ECC9FAAF-3485-4D1E-83B7-B0602C1A2190}">
      <dgm:prSet phldrT="[Text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Неспроведување на бизнис планирање</a:t>
          </a:r>
          <a:endParaRPr lang="mk-MK" sz="1600" b="1" dirty="0"/>
        </a:p>
      </dgm:t>
    </dgm:pt>
    <dgm:pt modelId="{3D7BEC55-C373-42D4-92CA-154B642108A9}" type="parTrans" cxnId="{10D0A2AF-5500-4CD5-85E6-B1D08CC54E42}">
      <dgm:prSet/>
      <dgm:spPr/>
      <dgm:t>
        <a:bodyPr/>
        <a:lstStyle/>
        <a:p>
          <a:endParaRPr lang="mk-MK" b="1"/>
        </a:p>
      </dgm:t>
    </dgm:pt>
    <dgm:pt modelId="{D4E0A8B3-E97F-4879-9E9E-9F54A2B029E8}" type="sibTrans" cxnId="{10D0A2AF-5500-4CD5-85E6-B1D08CC54E42}">
      <dgm:prSet/>
      <dgm:spPr/>
      <dgm:t>
        <a:bodyPr/>
        <a:lstStyle/>
        <a:p>
          <a:endParaRPr lang="mk-MK" b="1"/>
        </a:p>
      </dgm:t>
    </dgm:pt>
    <dgm:pt modelId="{B372A15A-983C-4006-8FCA-53056FA69EC2}">
      <dgm:prSet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Верување дека цената е најважна за продажба</a:t>
          </a:r>
          <a:endParaRPr lang="mk-MK" sz="1600" b="1" dirty="0"/>
        </a:p>
      </dgm:t>
    </dgm:pt>
    <dgm:pt modelId="{4C5EA880-4A16-4AB8-8D52-E97719128477}" type="parTrans" cxnId="{48F8EB7E-036B-45E5-A477-BF04E822A98E}">
      <dgm:prSet/>
      <dgm:spPr/>
      <dgm:t>
        <a:bodyPr/>
        <a:lstStyle/>
        <a:p>
          <a:endParaRPr lang="mk-MK" b="1"/>
        </a:p>
      </dgm:t>
    </dgm:pt>
    <dgm:pt modelId="{C9B235D2-CEFC-4B46-8802-A5A6B9145FDB}" type="sibTrans" cxnId="{48F8EB7E-036B-45E5-A477-BF04E822A98E}">
      <dgm:prSet/>
      <dgm:spPr/>
      <dgm:t>
        <a:bodyPr/>
        <a:lstStyle/>
        <a:p>
          <a:endParaRPr lang="mk-MK" b="1"/>
        </a:p>
      </dgm:t>
    </dgm:pt>
    <dgm:pt modelId="{869B43A8-D4CB-4C8D-BC59-42BA852AE078}">
      <dgm:prSet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Неуспех во комуникација со потрошувачите</a:t>
          </a:r>
          <a:endParaRPr lang="mk-MK" sz="1600" b="1" dirty="0"/>
        </a:p>
      </dgm:t>
    </dgm:pt>
    <dgm:pt modelId="{F915E2EC-88A5-4283-824A-DD41CCCDCB45}" type="parTrans" cxnId="{C909E2F6-5EF8-479B-AFF0-1D5F944D90EE}">
      <dgm:prSet/>
      <dgm:spPr/>
      <dgm:t>
        <a:bodyPr/>
        <a:lstStyle/>
        <a:p>
          <a:endParaRPr lang="mk-MK" b="1"/>
        </a:p>
      </dgm:t>
    </dgm:pt>
    <dgm:pt modelId="{F440DEBC-DA93-4DE9-A6C5-BF96D594A831}" type="sibTrans" cxnId="{C909E2F6-5EF8-479B-AFF0-1D5F944D90EE}">
      <dgm:prSet/>
      <dgm:spPr/>
      <dgm:t>
        <a:bodyPr/>
        <a:lstStyle/>
        <a:p>
          <a:endParaRPr lang="mk-MK" b="1"/>
        </a:p>
      </dgm:t>
    </dgm:pt>
    <dgm:pt modelId="{9B0F042C-9D1A-4AEE-9D60-D20503A728BF}">
      <dgm:prSet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Голема стапка на смртност на МСП</a:t>
          </a:r>
          <a:endParaRPr lang="mk-MK" sz="1600" b="1" dirty="0"/>
        </a:p>
      </dgm:t>
    </dgm:pt>
    <dgm:pt modelId="{7B2FED06-5087-462D-9062-374DF602647C}" type="parTrans" cxnId="{6FFA57E8-7DF6-4584-B75E-1E954127751E}">
      <dgm:prSet/>
      <dgm:spPr/>
      <dgm:t>
        <a:bodyPr/>
        <a:lstStyle/>
        <a:p>
          <a:endParaRPr lang="mk-MK" b="1"/>
        </a:p>
      </dgm:t>
    </dgm:pt>
    <dgm:pt modelId="{D81BD5F2-E858-4772-8882-14BA7DF9AE24}" type="sibTrans" cxnId="{6FFA57E8-7DF6-4584-B75E-1E954127751E}">
      <dgm:prSet/>
      <dgm:spPr/>
      <dgm:t>
        <a:bodyPr/>
        <a:lstStyle/>
        <a:p>
          <a:endParaRPr lang="mk-MK" b="1"/>
        </a:p>
      </dgm:t>
    </dgm:pt>
    <dgm:pt modelId="{5A5511A3-641C-4F86-A803-F1D7F61A6F05}">
      <dgm:prSet phldrT="[Text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Бизнис врз база на интуиција </a:t>
          </a:r>
          <a:endParaRPr lang="mk-MK" sz="1600" b="1" dirty="0"/>
        </a:p>
      </dgm:t>
    </dgm:pt>
    <dgm:pt modelId="{2E34DCA9-388B-45B6-9EFB-699C4B2A7977}" type="sibTrans" cxnId="{41E00E1B-6EC0-4415-BAA6-232457F6405B}">
      <dgm:prSet/>
      <dgm:spPr/>
      <dgm:t>
        <a:bodyPr/>
        <a:lstStyle/>
        <a:p>
          <a:endParaRPr lang="mk-MK" b="1"/>
        </a:p>
      </dgm:t>
    </dgm:pt>
    <dgm:pt modelId="{D24C69C6-46BF-4407-ABDD-B82C0143BE17}" type="parTrans" cxnId="{41E00E1B-6EC0-4415-BAA6-232457F6405B}">
      <dgm:prSet/>
      <dgm:spPr/>
      <dgm:t>
        <a:bodyPr/>
        <a:lstStyle/>
        <a:p>
          <a:endParaRPr lang="mk-MK" b="1"/>
        </a:p>
      </dgm:t>
    </dgm:pt>
    <dgm:pt modelId="{AF966630-D29C-4A7F-BF64-725E685E6AF2}" type="pres">
      <dgm:prSet presAssocID="{BDC04115-FF17-4D91-93EF-89ED8E089B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7BF5968B-9828-4EA0-9812-B09CC6C2BF76}" type="pres">
      <dgm:prSet presAssocID="{BDC04115-FF17-4D91-93EF-89ED8E089B77}" presName="cycle" presStyleCnt="0"/>
      <dgm:spPr/>
    </dgm:pt>
    <dgm:pt modelId="{5A0848A9-EEB3-4673-A9C3-0506DC07F569}" type="pres">
      <dgm:prSet presAssocID="{D565D3DA-9387-4FE6-AE28-FFA5E2FCEC19}" presName="nodeFirstNode" presStyleLbl="node1" presStyleIdx="0" presStyleCnt="8" custScaleX="169875" custScaleY="116991" custRadScaleRad="89123" custRadScaleInc="731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8D05E541-686D-4C4A-B1F5-F13CEA45EAA1}" type="pres">
      <dgm:prSet presAssocID="{094CB85F-4606-4C17-9A4A-0D6A7E2E6B17}" presName="sibTransFirstNode" presStyleLbl="bgShp" presStyleIdx="0" presStyleCnt="1"/>
      <dgm:spPr/>
      <dgm:t>
        <a:bodyPr/>
        <a:lstStyle/>
        <a:p>
          <a:endParaRPr lang="mk-MK"/>
        </a:p>
      </dgm:t>
    </dgm:pt>
    <dgm:pt modelId="{E4BD7824-838A-4661-9C35-95401A621B64}" type="pres">
      <dgm:prSet presAssocID="{5A5511A3-641C-4F86-A803-F1D7F61A6F05}" presName="nodeFollowingNodes" presStyleLbl="node1" presStyleIdx="1" presStyleCnt="8" custScaleX="169875" custScaleY="116991" custRadScaleRad="100261" custRadScaleInc="4643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9FBBC491-F331-4622-AA74-A703F39A4081}" type="pres">
      <dgm:prSet presAssocID="{7F9D505E-1103-405D-8DF6-D3ADD770BCD5}" presName="nodeFollowingNodes" presStyleLbl="node1" presStyleIdx="2" presStyleCnt="8" custScaleX="169875" custScaleY="116991" custRadScaleRad="116132" custRadScaleInc="1814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32346049-7F00-4927-A591-36713FAA3816}" type="pres">
      <dgm:prSet presAssocID="{85892288-41CF-413C-A924-B601F709432C}" presName="nodeFollowingNodes" presStyleLbl="node1" presStyleIdx="3" presStyleCnt="8" custScaleX="169875" custScaleY="116991" custRadScaleRad="110540" custRadScaleInc="-3917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408A8F98-EEF2-455B-9844-504C7C721DDB}" type="pres">
      <dgm:prSet presAssocID="{ECC9FAAF-3485-4D1E-83B7-B0602C1A2190}" presName="nodeFollowingNodes" presStyleLbl="node1" presStyleIdx="4" presStyleCnt="8" custScaleX="169875" custScaleY="116991" custRadScaleRad="111087" custRadScaleInc="-587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DD85151B-F8AE-4DA9-95D5-C9267A96AD8A}" type="pres">
      <dgm:prSet presAssocID="{B372A15A-983C-4006-8FCA-53056FA69EC2}" presName="nodeFollowingNodes" presStyleLbl="node1" presStyleIdx="5" presStyleCnt="8" custScaleX="169875" custScaleY="116991" custRadScaleRad="107868" custRadScaleInc="3206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BE5CA1DF-8608-4C99-A24D-A985263BE13D}" type="pres">
      <dgm:prSet presAssocID="{869B43A8-D4CB-4C8D-BC59-42BA852AE078}" presName="nodeFollowingNodes" presStyleLbl="node1" presStyleIdx="6" presStyleCnt="8" custScaleX="169875" custScaleY="116991" custRadScaleRad="107869" custRadScaleInc="-632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830068BA-443F-4D9E-B95D-147E563DF25C}" type="pres">
      <dgm:prSet presAssocID="{9B0F042C-9D1A-4AEE-9D60-D20503A728BF}" presName="nodeFollowingNodes" presStyleLbl="node1" presStyleIdx="7" presStyleCnt="8" custScaleX="169875" custScaleY="116991" custRadScaleRad="98675" custRadScaleInc="-45283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041DF9A7-92F9-4E34-83E6-F0F980E8F071}" type="presOf" srcId="{ECC9FAAF-3485-4D1E-83B7-B0602C1A2190}" destId="{408A8F98-EEF2-455B-9844-504C7C721DDB}" srcOrd="0" destOrd="0" presId="urn:microsoft.com/office/officeart/2005/8/layout/cycle3"/>
    <dgm:cxn modelId="{0D8A9796-4C6E-4E98-9047-628694AB54E2}" type="presOf" srcId="{7F9D505E-1103-405D-8DF6-D3ADD770BCD5}" destId="{9FBBC491-F331-4622-AA74-A703F39A4081}" srcOrd="0" destOrd="0" presId="urn:microsoft.com/office/officeart/2005/8/layout/cycle3"/>
    <dgm:cxn modelId="{5D8917D2-C258-4376-9B23-E8822DF74FEA}" type="presOf" srcId="{9B0F042C-9D1A-4AEE-9D60-D20503A728BF}" destId="{830068BA-443F-4D9E-B95D-147E563DF25C}" srcOrd="0" destOrd="0" presId="urn:microsoft.com/office/officeart/2005/8/layout/cycle3"/>
    <dgm:cxn modelId="{DDA66C1D-DD8C-4F50-A2DE-1763EBEF8394}" type="presOf" srcId="{869B43A8-D4CB-4C8D-BC59-42BA852AE078}" destId="{BE5CA1DF-8608-4C99-A24D-A985263BE13D}" srcOrd="0" destOrd="0" presId="urn:microsoft.com/office/officeart/2005/8/layout/cycle3"/>
    <dgm:cxn modelId="{4B52E956-7CFA-42D3-B7D8-08E700C1756C}" type="presOf" srcId="{B372A15A-983C-4006-8FCA-53056FA69EC2}" destId="{DD85151B-F8AE-4DA9-95D5-C9267A96AD8A}" srcOrd="0" destOrd="0" presId="urn:microsoft.com/office/officeart/2005/8/layout/cycle3"/>
    <dgm:cxn modelId="{A6AAA637-D104-4DC7-8F19-4080F6954F8D}" srcId="{BDC04115-FF17-4D91-93EF-89ED8E089B77}" destId="{D565D3DA-9387-4FE6-AE28-FFA5E2FCEC19}" srcOrd="0" destOrd="0" parTransId="{34393414-39B7-413D-ABFD-1F91B6D9E5E4}" sibTransId="{094CB85F-4606-4C17-9A4A-0D6A7E2E6B17}"/>
    <dgm:cxn modelId="{4D21D4A8-ECB0-4C71-91B4-EFFBA59A3394}" srcId="{BDC04115-FF17-4D91-93EF-89ED8E089B77}" destId="{85892288-41CF-413C-A924-B601F709432C}" srcOrd="3" destOrd="0" parTransId="{D5107739-F258-4D02-A038-87A74EA439F3}" sibTransId="{DD4B32D8-B4D8-4F97-9578-AB12A5ECF0E6}"/>
    <dgm:cxn modelId="{10D0A2AF-5500-4CD5-85E6-B1D08CC54E42}" srcId="{BDC04115-FF17-4D91-93EF-89ED8E089B77}" destId="{ECC9FAAF-3485-4D1E-83B7-B0602C1A2190}" srcOrd="4" destOrd="0" parTransId="{3D7BEC55-C373-42D4-92CA-154B642108A9}" sibTransId="{D4E0A8B3-E97F-4879-9E9E-9F54A2B029E8}"/>
    <dgm:cxn modelId="{48F8EB7E-036B-45E5-A477-BF04E822A98E}" srcId="{BDC04115-FF17-4D91-93EF-89ED8E089B77}" destId="{B372A15A-983C-4006-8FCA-53056FA69EC2}" srcOrd="5" destOrd="0" parTransId="{4C5EA880-4A16-4AB8-8D52-E97719128477}" sibTransId="{C9B235D2-CEFC-4B46-8802-A5A6B9145FDB}"/>
    <dgm:cxn modelId="{E36C2726-7F46-49F6-8676-46636093F611}" type="presOf" srcId="{094CB85F-4606-4C17-9A4A-0D6A7E2E6B17}" destId="{8D05E541-686D-4C4A-B1F5-F13CEA45EAA1}" srcOrd="0" destOrd="0" presId="urn:microsoft.com/office/officeart/2005/8/layout/cycle3"/>
    <dgm:cxn modelId="{C909E2F6-5EF8-479B-AFF0-1D5F944D90EE}" srcId="{BDC04115-FF17-4D91-93EF-89ED8E089B77}" destId="{869B43A8-D4CB-4C8D-BC59-42BA852AE078}" srcOrd="6" destOrd="0" parTransId="{F915E2EC-88A5-4283-824A-DD41CCCDCB45}" sibTransId="{F440DEBC-DA93-4DE9-A6C5-BF96D594A831}"/>
    <dgm:cxn modelId="{9E1E7C64-47B9-463B-8E68-048DCBB34179}" type="presOf" srcId="{BDC04115-FF17-4D91-93EF-89ED8E089B77}" destId="{AF966630-D29C-4A7F-BF64-725E685E6AF2}" srcOrd="0" destOrd="0" presId="urn:microsoft.com/office/officeart/2005/8/layout/cycle3"/>
    <dgm:cxn modelId="{7CC16D7C-B1A0-47C6-B87D-F219CD0537C0}" type="presOf" srcId="{D565D3DA-9387-4FE6-AE28-FFA5E2FCEC19}" destId="{5A0848A9-EEB3-4673-A9C3-0506DC07F569}" srcOrd="0" destOrd="0" presId="urn:microsoft.com/office/officeart/2005/8/layout/cycle3"/>
    <dgm:cxn modelId="{41E00E1B-6EC0-4415-BAA6-232457F6405B}" srcId="{BDC04115-FF17-4D91-93EF-89ED8E089B77}" destId="{5A5511A3-641C-4F86-A803-F1D7F61A6F05}" srcOrd="1" destOrd="0" parTransId="{D24C69C6-46BF-4407-ABDD-B82C0143BE17}" sibTransId="{2E34DCA9-388B-45B6-9EFB-699C4B2A7977}"/>
    <dgm:cxn modelId="{7FEE2E18-E1AF-4744-8FEF-586C628B586B}" type="presOf" srcId="{85892288-41CF-413C-A924-B601F709432C}" destId="{32346049-7F00-4927-A591-36713FAA3816}" srcOrd="0" destOrd="0" presId="urn:microsoft.com/office/officeart/2005/8/layout/cycle3"/>
    <dgm:cxn modelId="{65C113F9-8CAB-4B5B-99F9-8F1FE2219C88}" srcId="{BDC04115-FF17-4D91-93EF-89ED8E089B77}" destId="{7F9D505E-1103-405D-8DF6-D3ADD770BCD5}" srcOrd="2" destOrd="0" parTransId="{71F84F6E-736A-4C88-93C7-47A696665E06}" sibTransId="{4ED0842E-A666-495B-BBC6-8323173EE861}"/>
    <dgm:cxn modelId="{6FFA57E8-7DF6-4584-B75E-1E954127751E}" srcId="{BDC04115-FF17-4D91-93EF-89ED8E089B77}" destId="{9B0F042C-9D1A-4AEE-9D60-D20503A728BF}" srcOrd="7" destOrd="0" parTransId="{7B2FED06-5087-462D-9062-374DF602647C}" sibTransId="{D81BD5F2-E858-4772-8882-14BA7DF9AE24}"/>
    <dgm:cxn modelId="{8697FDE9-73AB-4767-B50E-34E389C1BCCB}" type="presOf" srcId="{5A5511A3-641C-4F86-A803-F1D7F61A6F05}" destId="{E4BD7824-838A-4661-9C35-95401A621B64}" srcOrd="0" destOrd="0" presId="urn:microsoft.com/office/officeart/2005/8/layout/cycle3"/>
    <dgm:cxn modelId="{03BF69D0-4667-457D-B190-F8E3849AEAE2}" type="presParOf" srcId="{AF966630-D29C-4A7F-BF64-725E685E6AF2}" destId="{7BF5968B-9828-4EA0-9812-B09CC6C2BF76}" srcOrd="0" destOrd="0" presId="urn:microsoft.com/office/officeart/2005/8/layout/cycle3"/>
    <dgm:cxn modelId="{9465D50A-34E1-4A4F-9657-2B741626B5E0}" type="presParOf" srcId="{7BF5968B-9828-4EA0-9812-B09CC6C2BF76}" destId="{5A0848A9-EEB3-4673-A9C3-0506DC07F569}" srcOrd="0" destOrd="0" presId="urn:microsoft.com/office/officeart/2005/8/layout/cycle3"/>
    <dgm:cxn modelId="{44825056-122F-4BBF-A300-54E57610727C}" type="presParOf" srcId="{7BF5968B-9828-4EA0-9812-B09CC6C2BF76}" destId="{8D05E541-686D-4C4A-B1F5-F13CEA45EAA1}" srcOrd="1" destOrd="0" presId="urn:microsoft.com/office/officeart/2005/8/layout/cycle3"/>
    <dgm:cxn modelId="{7B9E8285-416A-462B-A9EB-553DED204DB9}" type="presParOf" srcId="{7BF5968B-9828-4EA0-9812-B09CC6C2BF76}" destId="{E4BD7824-838A-4661-9C35-95401A621B64}" srcOrd="2" destOrd="0" presId="urn:microsoft.com/office/officeart/2005/8/layout/cycle3"/>
    <dgm:cxn modelId="{0FF7871D-85B6-4912-A420-58289BDABAEE}" type="presParOf" srcId="{7BF5968B-9828-4EA0-9812-B09CC6C2BF76}" destId="{9FBBC491-F331-4622-AA74-A703F39A4081}" srcOrd="3" destOrd="0" presId="urn:microsoft.com/office/officeart/2005/8/layout/cycle3"/>
    <dgm:cxn modelId="{AEBD54BF-0322-4FF4-8F3C-539F1D4039A1}" type="presParOf" srcId="{7BF5968B-9828-4EA0-9812-B09CC6C2BF76}" destId="{32346049-7F00-4927-A591-36713FAA3816}" srcOrd="4" destOrd="0" presId="urn:microsoft.com/office/officeart/2005/8/layout/cycle3"/>
    <dgm:cxn modelId="{1AD521E3-469B-483F-A85E-5CA994ADCAA8}" type="presParOf" srcId="{7BF5968B-9828-4EA0-9812-B09CC6C2BF76}" destId="{408A8F98-EEF2-455B-9844-504C7C721DDB}" srcOrd="5" destOrd="0" presId="urn:microsoft.com/office/officeart/2005/8/layout/cycle3"/>
    <dgm:cxn modelId="{BDC9F7CA-9B4D-4404-ADD8-34299D1FEFC3}" type="presParOf" srcId="{7BF5968B-9828-4EA0-9812-B09CC6C2BF76}" destId="{DD85151B-F8AE-4DA9-95D5-C9267A96AD8A}" srcOrd="6" destOrd="0" presId="urn:microsoft.com/office/officeart/2005/8/layout/cycle3"/>
    <dgm:cxn modelId="{A4530629-3968-4B1D-96C6-E9E8425CC2A1}" type="presParOf" srcId="{7BF5968B-9828-4EA0-9812-B09CC6C2BF76}" destId="{BE5CA1DF-8608-4C99-A24D-A985263BE13D}" srcOrd="7" destOrd="0" presId="urn:microsoft.com/office/officeart/2005/8/layout/cycle3"/>
    <dgm:cxn modelId="{B6C3A441-D3A2-4C1E-AC46-3B3E6B0C11B9}" type="presParOf" srcId="{7BF5968B-9828-4EA0-9812-B09CC6C2BF76}" destId="{830068BA-443F-4D9E-B95D-147E563DF25C}" srcOrd="8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24E8-36F6-4DA5-BB4F-8642CCC6A21F}" type="datetimeFigureOut">
              <a:rPr lang="mk-MK" smtClean="0"/>
              <a:pPr/>
              <a:t>09.06.2020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3ADF8-E75F-4DB4-9D59-623337D8351A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897A957-B69B-495A-AF95-031E0BBF98E5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7DD5-AB25-4CE7-9DFE-C44E0A31A3DB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7EF61D-66FA-4546-A259-75E4D3D08596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087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0174FC-79F2-4FE4-A640-134BF7CA4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5391-0B7A-4455-BEB0-1D13870EF5AC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2CE7-40D2-490B-9D19-5608A7279CC3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4A8EFE-BB03-4E20-A96D-583F754E840E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152745-B39F-4005-B505-91F773B6A6AB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5C5-0168-4726-AA42-585169B3598B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DAD-04EE-45A3-B027-DC9D92C6A1F6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7529-4662-4AB3-AC8C-5C70A16A7ACA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A690FA-0CEB-4C98-9793-A67166950EDF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7C6FB2-2FC1-44D8-BD8B-9C6FF45FF47A}" type="datetime1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7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400" b="1" dirty="0" smtClean="0"/>
              <a:t>КРЕАТИВНО РЕШАВАЊЕ НА ПРОБЛЕМИ И ГЕНЕРИРАЊЕ НА </a:t>
            </a:r>
            <a:r>
              <a:rPr lang="en-US" sz="2400" b="1" dirty="0" smtClean="0"/>
              <a:t>(</a:t>
            </a:r>
            <a:r>
              <a:rPr lang="mk-MK" sz="2400" b="1" dirty="0" smtClean="0"/>
              <a:t>БИЗНИС</a:t>
            </a:r>
            <a:r>
              <a:rPr lang="en-US" sz="2400" b="1" dirty="0" smtClean="0"/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mk-MK" sz="2400" b="1" dirty="0" smtClean="0"/>
              <a:t>ИДЕИ</a:t>
            </a:r>
            <a:endParaRPr lang="mk-MK" sz="2400" b="1" dirty="0">
              <a:solidFill>
                <a:schemeClr val="accent2"/>
              </a:solidFill>
            </a:endParaRPr>
          </a:p>
        </p:txBody>
      </p:sp>
      <p:sp>
        <p:nvSpPr>
          <p:cNvPr id="14338" name="AutoShape 2" descr="Image result for ugd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340" name="AutoShape 4" descr="Image result for ugd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342" name="AutoShape 6" descr="Image result for ugd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346" name="AutoShape 10" descr="Image result for ugd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350" name="AutoShape 14" descr="Image result for erasmus +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61122" name="AutoShape 2" descr="https://attachments.office.net/owa/tamara.jovanov@ugd.edu.mk/service.svc/s/GetAttachmentThumbnail?id=AAMkADM2NjNjMDNlLTVjYTQtNGU5Mi04YWI3LTBmYjQ1MzcwMjdlMABGAAAAAAA8IrxAqFQcSKVLeFIKKArqBwD5D8ArVu8lSaYxTtNcmzWfABOiDs0rAACfQ1L326STTpvNDPghlEDRAAV8opKTAAABEgAQAE40jbbVEv5FkrqTxbZDgY0%3D&amp;thumbnailType=2&amp;owa=outlook.office.com&amp;scriptVer=2019111101.04&amp;X-OWA-CANARY=ag0Ezceo8UqA34-o2EjlFqCpzOPEbNcYkcGt6TsrDByXYyAcOPqDWxVNVkmeZRDrOYLXyhmxlKo.&amp;token=eyJhbGciOiJSUzI1NiIsImtpZCI6IjA2MDBGOUY2NzQ2MjA3MzdFNzM0MDRFMjg3QzQ1QTgxOENCN0NFQjgiLCJ4NXQiOiJCZ0Q1OW5SaUJ6Zm5OQVRpaDhSYWdZeTN6cmciLCJ0eXAiOiJKV1QifQ.eyJvcmlnaW4iOiJodHRwczovL291dGxvb2sub2ZmaWNlMzY1LmNvbSIsInZlciI6IkV4Y2hhbmdlLkNhbGxiYWNrLlYxIiwiYXBwY3R4c2VuZGVyIjoiT3dhRG93bmxvYWRANDRlNzdhOTQtZjA3Mi00ZThmLTgyMWEtZmMyZGMwMmNjNjVkIiwiaXNzcmluZyI6IldXIiwiYXBwY3R4Ijoie1wibXNleGNocHJvdFwiOlwib3dhXCIsXCJwcmltYXJ5c2lkXCI6XCJTLTEtNS0yMS0zMzI3NTk5MzA4LTQyMzMzNzI4NzAtMTMzNDYwOTQzLTQxNjIxNjlcIixcInB1aWRcIjpcIjExNTM4MzYyOTYyNzA0NDc5MThcIixcIm9pZFwiOlwiNmU2YmM4ZmYtNTA3Yi00M2ZhLWIxZTEtMzgyYjQ3YzcxYmMxXCIsXCJzY29wZVwiOlwiT3dhRG93bmxvYWRcIn0iLCJuYmYiOjE1NzQxNDk1NTQsImV4cCI6MTU3NDE1MDE1NCwiaXNzIjoiMDAwMDAwMDItMDAwMC0wZmYxLWNlMDAtMDAwMDAwMDAwMDAwQDQ0ZTc3YTk0LWYwNzItNGU4Zi04MjFhLWZjMmRjMDJjYzY1ZCIsImF1ZCI6IjAwMDAwMDAyLTAwMDAtMGZmMS1jZTAwLTAwMDAwMDAwMDAwMC9hdHRhY2htZW50cy5vZmZpY2UubmV0QDQ0ZTc3YTk0LWYwNzItNGU4Zi04MjFhLWZjMmRjMDJjYzY1ZCJ9.lwjQBNXX9F0cYEVxXUhPr6jYKagujhvrq4Mw-Ns06R_mjY7h6BpSbgGfUJPjfFB_KSKunW1jlsOXVTtRxDOgSivqq74xJ8phiMMlXRGLf_Du29SUDlAqsUHWOl9GtsP-DQsNBc7SWW06QPi2LjqDLD4z9h4jEjOvDd38_uZ1D4lO4A1HuKnEtTK4ZeHNnU9OpnXDqYddEuMrqAm3PDjMcpwRpJAv9eKx1Lec8WBX3IKC6-ci3-BcINpe587c8X1zcTxSlHAJIVMf54hkhr5jkVe5T1mciXQvVB6H7b_sNYHdTiMVir5UNwzc4ORjIEbvvLLGKeU0EzKAzoOWBDnCOQ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83298" name="Picture 2" descr="https://innovationmanagement.se/wp-content/uploads/2010/06/basics-of-creative-problem-solving-CP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8010" b="8010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15974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715000"/>
            <a:ext cx="2619474" cy="861319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990600"/>
          </a:xfrm>
        </p:spPr>
        <p:txBody>
          <a:bodyPr/>
          <a:lstStyle/>
          <a:p>
            <a:r>
              <a:rPr lang="mk-MK" b="1" dirty="0" smtClean="0"/>
              <a:t>Предмет и цели на обуката</a:t>
            </a:r>
            <a:endParaRPr lang="mk-MK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9906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763000" cy="1143000"/>
          </a:xfrm>
        </p:spPr>
        <p:txBody>
          <a:bodyPr>
            <a:normAutofit/>
          </a:bodyPr>
          <a:lstStyle/>
          <a:p>
            <a:r>
              <a:rPr lang="mk-MK" b="1" dirty="0" smtClean="0"/>
              <a:t>Методи на работа</a:t>
            </a:r>
            <a:endParaRPr lang="mk-MK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0668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610600" cy="898525"/>
          </a:xfrm>
        </p:spPr>
        <p:txBody>
          <a:bodyPr>
            <a:noAutofit/>
          </a:bodyPr>
          <a:lstStyle/>
          <a:p>
            <a:pPr algn="l" eaLnBrk="1" hangingPunct="1"/>
            <a:r>
              <a:rPr lang="mk-MK" altLang="mk-MK" sz="4000" b="1" dirty="0" smtClean="0">
                <a:latin typeface="Cambria" pitchFamily="18" charset="0"/>
              </a:rPr>
              <a:t>Тековна состојба</a:t>
            </a:r>
            <a:r>
              <a:rPr lang="en-US" altLang="mk-MK" sz="4000" b="1" dirty="0" smtClean="0">
                <a:latin typeface="Cambria" pitchFamily="18" charset="0"/>
              </a:rPr>
              <a:t>:</a:t>
            </a:r>
            <a:r>
              <a:rPr lang="mk-MK" altLang="mk-MK" sz="4000" b="1" dirty="0" smtClean="0">
                <a:latin typeface="Cambria" pitchFamily="18" charset="0"/>
              </a:rPr>
              <a:t> предизвици за бизнисите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0" y="12192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219200"/>
          </a:xfrm>
        </p:spPr>
        <p:txBody>
          <a:bodyPr>
            <a:normAutofit fontScale="90000"/>
          </a:bodyPr>
          <a:lstStyle/>
          <a:p>
            <a:r>
              <a:rPr lang="mk-MK" b="1" dirty="0" smtClean="0"/>
              <a:t>Перспективни бизнис идеи за 2020 - 2021 година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4343400" cy="4952999"/>
          </a:xfrm>
        </p:spPr>
        <p:txBody>
          <a:bodyPr>
            <a:noAutofit/>
          </a:bodyPr>
          <a:lstStyle/>
          <a:p>
            <a:r>
              <a:rPr lang="mk-MK" sz="1600" b="1" dirty="0" smtClean="0"/>
              <a:t>БИЗНИС КОНСУЛТАНТИ</a:t>
            </a:r>
            <a:endParaRPr lang="en-US" sz="1600" b="1" dirty="0" smtClean="0"/>
          </a:p>
          <a:p>
            <a:r>
              <a:rPr lang="mk-MK" sz="1600" b="1" dirty="0" smtClean="0"/>
              <a:t>ПРОДАЖБА </a:t>
            </a:r>
          </a:p>
          <a:p>
            <a:r>
              <a:rPr lang="mk-MK" sz="1600" b="1" dirty="0" smtClean="0"/>
              <a:t>МАРКЕТИНГ  КОНСУЛТАНТИ ЗА МАЛИ БИЗНИСИ</a:t>
            </a:r>
            <a:endParaRPr lang="en-US" sz="1600" b="1" dirty="0" smtClean="0"/>
          </a:p>
          <a:p>
            <a:r>
              <a:rPr lang="en-US" sz="1600" b="1" dirty="0" smtClean="0"/>
              <a:t>ONLINE </a:t>
            </a:r>
            <a:r>
              <a:rPr lang="mk-MK" sz="1600" b="1" dirty="0" smtClean="0"/>
              <a:t> ТРЕНЕРИ И </a:t>
            </a:r>
            <a:r>
              <a:rPr lang="en-US" sz="1600" b="1" dirty="0" smtClean="0"/>
              <a:t>ONLINE </a:t>
            </a:r>
            <a:r>
              <a:rPr lang="mk-MK" sz="1600" b="1" dirty="0" smtClean="0"/>
              <a:t>КУРСЕВИ </a:t>
            </a:r>
          </a:p>
          <a:p>
            <a:r>
              <a:rPr lang="mk-MK" sz="1600" b="1" dirty="0" smtClean="0"/>
              <a:t>МЕНАЏИРАЊЕ НА СОЦИЈАЛНИ МРЕЖИ</a:t>
            </a:r>
            <a:endParaRPr lang="en-US" sz="1600" b="1" dirty="0" smtClean="0"/>
          </a:p>
          <a:p>
            <a:r>
              <a:rPr lang="mk-MK" sz="1600" b="1" dirty="0" smtClean="0"/>
              <a:t>ГРАФИЧКИ ДИЗАЈН</a:t>
            </a:r>
            <a:endParaRPr lang="en-US" sz="1600" b="1" dirty="0" smtClean="0"/>
          </a:p>
          <a:p>
            <a:r>
              <a:rPr lang="mk-MK" sz="1600" b="1" dirty="0" smtClean="0"/>
              <a:t>КРЕИРАЊЕ  НА </a:t>
            </a:r>
            <a:r>
              <a:rPr lang="en-US" sz="1600" b="1" dirty="0" smtClean="0"/>
              <a:t>WEB </a:t>
            </a:r>
            <a:r>
              <a:rPr lang="mk-MK" sz="1600" b="1" dirty="0" smtClean="0"/>
              <a:t>СТРАНИ</a:t>
            </a:r>
            <a:endParaRPr lang="en-US" sz="1600" b="1" dirty="0" smtClean="0"/>
          </a:p>
          <a:p>
            <a:r>
              <a:rPr lang="mk-MK" sz="1600" b="1" dirty="0" smtClean="0"/>
              <a:t>КРЕИРАЊЕ НА МОБИЛНИ АПЛИКАЦИИ</a:t>
            </a:r>
            <a:endParaRPr lang="en-US" sz="1600" b="1" dirty="0" smtClean="0"/>
          </a:p>
          <a:p>
            <a:r>
              <a:rPr lang="mk-MK" sz="1600" b="1" dirty="0" smtClean="0"/>
              <a:t>ПРОДАЖБА НА </a:t>
            </a:r>
            <a:r>
              <a:rPr lang="en-US" sz="1600" b="1" dirty="0" smtClean="0"/>
              <a:t>DOMAIN</a:t>
            </a:r>
            <a:r>
              <a:rPr lang="mk-MK" sz="1600" b="1" dirty="0" smtClean="0"/>
              <a:t> ИМИЊА</a:t>
            </a:r>
          </a:p>
          <a:p>
            <a:r>
              <a:rPr lang="mk-MK" sz="1600" b="1" dirty="0" smtClean="0"/>
              <a:t>БЛОГИРАЊЕ И ИНФЛУЕНСЕРИ</a:t>
            </a:r>
          </a:p>
          <a:p>
            <a:r>
              <a:rPr lang="en-US" sz="1600" b="1" dirty="0" smtClean="0"/>
              <a:t>CONTENT </a:t>
            </a:r>
            <a:r>
              <a:rPr lang="mk-MK" sz="1600" b="1" dirty="0" smtClean="0"/>
              <a:t>МАРКЕТИНГ И КОПИРАЈТЕРИ</a:t>
            </a:r>
            <a:endParaRPr lang="en-US" sz="1600" b="1" dirty="0" smtClean="0"/>
          </a:p>
          <a:p>
            <a:r>
              <a:rPr lang="mk-MK" sz="1600" b="1" dirty="0" smtClean="0"/>
              <a:t>ПЛАНИРАЊЕ НА НАСТАНИ И ПРОЕКТИ</a:t>
            </a:r>
            <a:endParaRPr lang="en-US" sz="1600" b="1" dirty="0" smtClean="0"/>
          </a:p>
          <a:p>
            <a:r>
              <a:rPr lang="mk-MK" sz="1600" b="1" dirty="0" smtClean="0"/>
              <a:t>РАЧНИ И УНИКАТНИ ИЗРАБОТКИ (НАКИТ, ОБЛЕКА, МАИЦИ)</a:t>
            </a:r>
            <a:endParaRPr lang="en-US" sz="1600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4191000" cy="5105399"/>
          </a:xfrm>
        </p:spPr>
        <p:txBody>
          <a:bodyPr>
            <a:noAutofit/>
          </a:bodyPr>
          <a:lstStyle/>
          <a:p>
            <a:endParaRPr lang="mk-MK" sz="1800" dirty="0" smtClean="0"/>
          </a:p>
          <a:p>
            <a:pPr>
              <a:buNone/>
            </a:pPr>
            <a:endParaRPr lang="mk-MK" sz="18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724400" y="1676400"/>
            <a:ext cx="4038600" cy="480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ПРОДАЖБА НА ФОТОГРАФИИ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ВИРТУЕЛНА РЕАЛНОСТ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SMART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ЧАСОВНИЦИ И ТЕХНОЛОГИЈА ЗА НОСЕЊЕ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АРОМА ТЕРАПИЈА И ЕТЕРИЧНИ МАСЛА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ПРИРОДНИ ПРОИЗВОДИ ЗА УБАВИНА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ОРГАНСКА, КЕТО И ВЕГАНСКА ХРАНА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ПРОИЗВОДИ ОД РЕЦИКЛИРАНИ И РЕЦИКЛИРАЧКИ ПРИРОДНИ МАТЕРИЈАЛИ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РАНЦИ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CHATBOT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БИЗНИСИ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3D 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ПРИНТАЊЕ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АКТИВНИ ОДМОРИ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ATHLEISURE</a:t>
            </a: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chemeClr val="bg2"/>
                </a:solidFill>
              </a:rPr>
              <a:t>Нешто за читање</a:t>
            </a:r>
            <a:endParaRPr lang="mk-MK" b="1" dirty="0">
              <a:solidFill>
                <a:schemeClr val="bg2"/>
              </a:solidFill>
            </a:endParaRPr>
          </a:p>
        </p:txBody>
      </p:sp>
      <p:pic>
        <p:nvPicPr>
          <p:cNvPr id="150530" name="Picture 2" descr="Како да се здобијат пријатели и наклоност на луѓе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1143000"/>
            <a:ext cx="1828800" cy="2834107"/>
          </a:xfrm>
          <a:prstGeom prst="rect">
            <a:avLst/>
          </a:prstGeom>
          <a:noFill/>
        </p:spPr>
      </p:pic>
      <p:pic>
        <p:nvPicPr>
          <p:cNvPr id="150532" name="Picture 4" descr="Тајни на продавањето"/>
          <p:cNvPicPr>
            <a:picLocks noChangeAspect="1" noChangeArrowheads="1"/>
          </p:cNvPicPr>
          <p:nvPr/>
        </p:nvPicPr>
        <p:blipFill>
          <a:blip r:embed="rId3"/>
          <a:srcRect l="13889" r="13889"/>
          <a:stretch>
            <a:fillRect/>
          </a:stretch>
        </p:blipFill>
        <p:spPr bwMode="auto">
          <a:xfrm>
            <a:off x="3276600" y="4114801"/>
            <a:ext cx="1981200" cy="2743199"/>
          </a:xfrm>
          <a:prstGeom prst="rect">
            <a:avLst/>
          </a:prstGeom>
          <a:noFill/>
        </p:spPr>
      </p:pic>
      <p:pic>
        <p:nvPicPr>
          <p:cNvPr id="150534" name="Picture 6" descr="Герила Маркетин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076324"/>
            <a:ext cx="2895600" cy="2895600"/>
          </a:xfrm>
          <a:prstGeom prst="rect">
            <a:avLst/>
          </a:prstGeom>
          <a:noFill/>
        </p:spPr>
      </p:pic>
      <p:pic>
        <p:nvPicPr>
          <p:cNvPr id="150536" name="Picture 8" descr="Тајни на презентирањет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094903"/>
            <a:ext cx="1762125" cy="2763097"/>
          </a:xfrm>
          <a:prstGeom prst="rect">
            <a:avLst/>
          </a:prstGeom>
          <a:noFill/>
        </p:spPr>
      </p:pic>
      <p:pic>
        <p:nvPicPr>
          <p:cNvPr id="150538" name="Picture 10" descr="Тајни на преговарањет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3973285"/>
            <a:ext cx="1828800" cy="2884715"/>
          </a:xfrm>
          <a:prstGeom prst="rect">
            <a:avLst/>
          </a:prstGeom>
          <a:noFill/>
        </p:spPr>
      </p:pic>
      <p:pic>
        <p:nvPicPr>
          <p:cNvPr id="150540" name="Picture 12" descr="Иновација до корен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1093536"/>
            <a:ext cx="1857375" cy="287839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819400"/>
            <a:ext cx="7123113" cy="2362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mk-MK" sz="4800" b="1" dirty="0" smtClean="0"/>
              <a:t>БЛАГОДАРАМ </a:t>
            </a:r>
            <a:r>
              <a:rPr lang="mk-MK" sz="4800" b="1" dirty="0" smtClean="0">
                <a:sym typeface="Wingdings" pitchFamily="2" charset="2"/>
              </a:rPr>
              <a:t>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t</a:t>
            </a:r>
            <a:r>
              <a:rPr lang="sr-Latn-RS" dirty="0" smtClean="0">
                <a:sym typeface="Wingdings" pitchFamily="2" charset="2"/>
              </a:rPr>
              <a:t>amara.jovanov</a:t>
            </a:r>
            <a:r>
              <a:rPr lang="en-US" dirty="0" smtClean="0">
                <a:sym typeface="Wingdings" pitchFamily="2" charset="2"/>
              </a:rPr>
              <a:t>@</a:t>
            </a:r>
            <a:r>
              <a:rPr lang="sr-Latn-RS" dirty="0" smtClean="0">
                <a:sym typeface="Wingdings" pitchFamily="2" charset="2"/>
              </a:rPr>
              <a:t>ugd.edu.mk </a:t>
            </a:r>
            <a:endParaRPr lang="en-US" dirty="0" smtClean="0">
              <a:sym typeface="Wingdings" pitchFamily="2" charset="2"/>
            </a:endParaRPr>
          </a:p>
          <a:p>
            <a:pPr algn="ctr"/>
            <a:endParaRPr lang="en-US" dirty="0" smtClean="0">
              <a:sym typeface="Wingdings" pitchFamily="2" charset="2"/>
            </a:endParaRPr>
          </a:p>
          <a:p>
            <a:pPr algn="ctr"/>
            <a:r>
              <a:rPr lang="mk-MK" dirty="0" smtClean="0">
                <a:sym typeface="Wingdings" pitchFamily="2" charset="2"/>
              </a:rPr>
              <a:t>НАПОМЕНА: Ова е приказ само на содржината од сработеното.</a:t>
            </a:r>
            <a:endParaRPr lang="mk-MK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Q&amp;A</a:t>
            </a:r>
            <a:endParaRPr lang="mk-MK" sz="6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14246</TotalTime>
  <Words>253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КРЕАТИВНО РЕШАВАЊЕ НА ПРОБЛЕМИ И ГЕНЕРИРАЊЕ НА (БИЗНИС) ИДЕИ</vt:lpstr>
      <vt:lpstr>Предмет и цели на обуката</vt:lpstr>
      <vt:lpstr>Методи на работа</vt:lpstr>
      <vt:lpstr>Тековна состојба: предизвици за бизнисите</vt:lpstr>
      <vt:lpstr>Перспективни бизнис идеи за 2020 - 2021 година</vt:lpstr>
      <vt:lpstr>Нешто за читање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Социјално претприемништво низ призмата на erasmus +</dc:title>
  <dc:creator>User</dc:creator>
  <cp:lastModifiedBy>User</cp:lastModifiedBy>
  <cp:revision>1819</cp:revision>
  <dcterms:created xsi:type="dcterms:W3CDTF">2006-08-16T00:00:00Z</dcterms:created>
  <dcterms:modified xsi:type="dcterms:W3CDTF">2020-06-09T13:31:03Z</dcterms:modified>
</cp:coreProperties>
</file>