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92" autoAdjust="0"/>
    <p:restoredTop sz="94660"/>
  </p:normalViewPr>
  <p:slideViewPr>
    <p:cSldViewPr snapToGrid="0">
      <p:cViewPr>
        <p:scale>
          <a:sx n="60" d="100"/>
          <a:sy n="60" d="100"/>
        </p:scale>
        <p:origin x="-1339" y="-6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47F38-B617-4D2F-AE0A-013F0C4D2C5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A754-D5C3-4E66-96A6-867B257F58DC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7298" y="2373147"/>
            <a:ext cx="9334502" cy="1515533"/>
          </a:xfrm>
        </p:spPr>
        <p:txBody>
          <a:bodyPr/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PREPARATION AND CHARACTERIZATION OF CURCUMIN LOADED HYBRID pH-SENSITIVE LIPOSOMES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1545020"/>
            <a:ext cx="2443655" cy="1072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697420"/>
            <a:ext cx="2443655" cy="1072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7100" y="4445000"/>
            <a:ext cx="648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Elena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Drakalska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Denitsa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Momekova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Budurova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D.,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Stanislav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Rangelov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Nikolay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Lambov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1" y="1041400"/>
            <a:ext cx="436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Introduction</a:t>
            </a:r>
            <a:endParaRPr lang="mk-MK" sz="48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632" y="2120472"/>
            <a:ext cx="6315868" cy="227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41500" y="5029200"/>
            <a:ext cx="8420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Pleiotropic antineoplastic activity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Without toxicity to normal cells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7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46200" y="1389063"/>
            <a:ext cx="9601200" cy="130333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</a:rPr>
              <a:t>Disadvantages</a:t>
            </a:r>
            <a:r>
              <a:rPr lang="en-US" sz="3600" b="1" dirty="0" smtClean="0">
                <a:effectLst/>
              </a:rPr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mk-MK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578100"/>
            <a:ext cx="960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Poor aqueous solubility (11ng/ml)</a:t>
            </a:r>
          </a:p>
          <a:p>
            <a:endParaRPr lang="en-US" sz="40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Instability in physiological pH</a:t>
            </a:r>
          </a:p>
          <a:p>
            <a:endParaRPr lang="en-US" sz="40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Low bioavailability </a:t>
            </a:r>
          </a:p>
          <a:p>
            <a:endParaRPr lang="en-US" sz="40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5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4579" y="1581151"/>
            <a:ext cx="9601200" cy="159384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-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Monomodal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 distribution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- Size app.180 nm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</a:rPr>
              <a:t>- Zeta potential -20mV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</a:rPr>
            </a:br>
            <a:endParaRPr lang="mk-MK" sz="2400" dirty="0">
              <a:solidFill>
                <a:schemeClr val="tx2">
                  <a:lumMod val="75000"/>
                </a:schemeClr>
              </a:solidFill>
              <a:effectLst/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88" y="2884488"/>
            <a:ext cx="3883025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2933700"/>
            <a:ext cx="380365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3036888"/>
            <a:ext cx="3657600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4579" y="524302"/>
            <a:ext cx="25635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Results</a:t>
            </a:r>
            <a:endParaRPr lang="mk-MK" sz="48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6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5606" y="5471942"/>
            <a:ext cx="505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mk-MK" sz="1400" u="sng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Figure 2. </a:t>
            </a:r>
            <a:r>
              <a:rPr lang="en-US" altLang="mk-MK" sz="1400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In vitro </a:t>
            </a:r>
            <a:r>
              <a:rPr lang="en-US" altLang="mk-MK" sz="1400" dirty="0" err="1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curcumin</a:t>
            </a:r>
            <a:r>
              <a:rPr lang="en-US" altLang="mk-MK" sz="1400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release from hybrid non pH sensitive (black) and hybrid pH-sensitive liposomes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1376065"/>
            <a:ext cx="5608637" cy="391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51100" y="520700"/>
            <a:ext cx="690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In vitro drug release profile 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2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2858671"/>
            <a:ext cx="7747000" cy="211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17700" y="933966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Cytotoxicity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6600" y="1866900"/>
            <a:ext cx="637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MTT- dye reduction assay 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Panel of human cancer cell 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1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6100" y="2260600"/>
            <a:ext cx="9960429" cy="1419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findings give us a reason to conclude that the hybrid pH-sensitive liposomal nanoparticles are promising platforms for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curcumin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k-MK" sz="2500" dirty="0">
              <a:solidFill>
                <a:schemeClr val="accent1">
                  <a:lumMod val="75000"/>
                </a:schemeClr>
              </a:solidFill>
              <a:effectLst/>
              <a:latin typeface="Book Antiqu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6100" y="885398"/>
            <a:ext cx="383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Conclusion</a:t>
            </a:r>
            <a:endParaRPr lang="mk-MK" sz="48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700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846</TotalTime>
  <Words>105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PREPARATION AND CHARACTERIZATION OF CURCUMIN LOADED HYBRID pH-SENSITIVE LIPOSOMES</vt:lpstr>
      <vt:lpstr>PowerPoint Presentation</vt:lpstr>
      <vt:lpstr>Disadvantages   </vt:lpstr>
      <vt:lpstr>- Monomodal distribution - Size app.180 nm - Zeta potential -20mV </vt:lpstr>
      <vt:lpstr>PowerPoint Presentation</vt:lpstr>
      <vt:lpstr>PowerPoint Presentation</vt:lpstr>
      <vt:lpstr>PowerPoint Presentation</vt:lpstr>
    </vt:vector>
  </TitlesOfParts>
  <Company>UGD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AND CHARACTERIZATION OF POLYOXYTHYLATEDTERT-BUTHYLCALIX[4]ARENE NANOPARTICLES AS PLATFORMS FOR DELIVERY OF CURCUMIN</dc:title>
  <dc:creator>Elena Drakalska</dc:creator>
  <cp:lastModifiedBy>User</cp:lastModifiedBy>
  <cp:revision>28</cp:revision>
  <dcterms:created xsi:type="dcterms:W3CDTF">2014-09-04T08:03:32Z</dcterms:created>
  <dcterms:modified xsi:type="dcterms:W3CDTF">2016-10-17T08:38:33Z</dcterms:modified>
</cp:coreProperties>
</file>