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9642" autoAdjust="0"/>
  </p:normalViewPr>
  <p:slideViewPr>
    <p:cSldViewPr snapToGrid="0" snapToObjects="1" showGuides="1">
      <p:cViewPr varScale="1">
        <p:scale>
          <a:sx n="11" d="100"/>
          <a:sy n="11" d="100"/>
        </p:scale>
        <p:origin x="1056" y="48"/>
      </p:cViewPr>
      <p:guideLst>
        <p:guide orient="horz" pos="4425"/>
        <p:guide orient="horz" pos="384"/>
        <p:guide orient="horz" pos="26880"/>
        <p:guide orient="horz"/>
        <p:guide pos="434"/>
        <p:guide pos="20190"/>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2/16/2016</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0094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1997" y="1524000"/>
            <a:ext cx="3296318" cy="3352800"/>
          </a:xfrm>
          <a:prstGeom prst="rect">
            <a:avLst/>
          </a:prstGeom>
        </p:spPr>
        <p:txBody>
          <a:bodyPr lIns="93910" tIns="46954" rIns="93910" bIns="46954" anchor="ctr"/>
          <a:lstStyle>
            <a:lvl1pPr algn="ctr">
              <a:buNone/>
              <a:defRPr sz="45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757524" y="1625600"/>
            <a:ext cx="3296318" cy="3352800"/>
          </a:xfrm>
          <a:prstGeom prst="rect">
            <a:avLst/>
          </a:prstGeom>
        </p:spPr>
        <p:txBody>
          <a:bodyPr lIns="93910" tIns="46954" rIns="93910" bIns="46954" anchor="ctr"/>
          <a:lstStyle>
            <a:lvl1pPr algn="ctr">
              <a:buNone/>
              <a:defRPr sz="45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5785379" y="281762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11127136" y="3324651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5785380" y="24303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algn="ctr">
              <a:buFontTx/>
              <a:buNone/>
              <a:defRPr sz="9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algn="ctr">
              <a:buFontTx/>
              <a:buNone/>
              <a:defRPr sz="13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1" y="7834426"/>
            <a:ext cx="7500779"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87921" y="7020986"/>
            <a:ext cx="7494860" cy="820596"/>
          </a:xfrm>
          <a:prstGeom prst="rect">
            <a:avLst/>
          </a:prstGeom>
          <a:noFill/>
        </p:spPr>
        <p:txBody>
          <a:bodyPr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ABSTRACT</a:t>
            </a:r>
            <a:endParaRPr lang="en-US" dirty="0"/>
          </a:p>
        </p:txBody>
      </p:sp>
      <p:sp>
        <p:nvSpPr>
          <p:cNvPr id="14" name="Picture Placeholder 13"/>
          <p:cNvSpPr>
            <a:spLocks noGrp="1"/>
          </p:cNvSpPr>
          <p:nvPr>
            <p:ph type="pic" sz="quarter" idx="15" hasCustomPrompt="1"/>
          </p:nvPr>
        </p:nvSpPr>
        <p:spPr>
          <a:xfrm>
            <a:off x="681997" y="1524000"/>
            <a:ext cx="3296318" cy="3352800"/>
          </a:xfrm>
          <a:prstGeom prst="rect">
            <a:avLst/>
          </a:prstGeom>
        </p:spPr>
        <p:txBody>
          <a:bodyPr lIns="93910" tIns="46954" rIns="93910" bIns="46954" anchor="ctr"/>
          <a:lstStyle>
            <a:lvl1pPr algn="ctr">
              <a:buNone/>
              <a:defRPr sz="45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757524" y="1625600"/>
            <a:ext cx="3296318" cy="3352800"/>
          </a:xfrm>
          <a:prstGeom prst="rect">
            <a:avLst/>
          </a:prstGeom>
        </p:spPr>
        <p:txBody>
          <a:bodyPr lIns="93910" tIns="46954" rIns="93910" bIns="46954" anchor="ctr"/>
          <a:lstStyle>
            <a:lvl1pPr algn="ctr">
              <a:buNone/>
              <a:defRPr sz="45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3195" y="19720646"/>
            <a:ext cx="7501962"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87919" y="18950018"/>
            <a:ext cx="749604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42178" y="7823842"/>
            <a:ext cx="15453852"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42178" y="7020986"/>
            <a:ext cx="15453853"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42178" y="28913099"/>
            <a:ext cx="15453853"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42178" y="28099663"/>
            <a:ext cx="15453853"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556614" y="7020986"/>
            <a:ext cx="7493473"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556614" y="7834426"/>
            <a:ext cx="7493473"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552370" y="19030319"/>
            <a:ext cx="7493473"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00426" y="19843755"/>
            <a:ext cx="7439087"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556614" y="34857447"/>
            <a:ext cx="7493473"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4542285" y="35690749"/>
            <a:ext cx="7497227" cy="920409"/>
          </a:xfrm>
          <a:prstGeom prst="rect">
            <a:avLst/>
          </a:prstGeom>
        </p:spPr>
        <p:txBody>
          <a:bodyPr wrap="square" lIns="234774" tIns="234774" rIns="234774" bIns="234774">
            <a:spAutoFit/>
          </a:bodyPr>
          <a:lstStyle>
            <a:lvl1pPr marL="352160" indent="-352160">
              <a:buNone/>
              <a:defRPr sz="290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algn="ctr">
              <a:buFontTx/>
              <a:buNone/>
              <a:defRPr sz="9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446588" y="580236"/>
            <a:ext cx="23842662" cy="2380923"/>
          </a:xfrm>
          <a:prstGeom prst="rect">
            <a:avLst/>
          </a:prstGeom>
        </p:spPr>
        <p:txBody>
          <a:bodyPr anchor="t" anchorCtr="1">
            <a:noAutofit/>
          </a:bodyPr>
          <a:lstStyle>
            <a:lvl1pPr algn="ctr">
              <a:buFontTx/>
              <a:buNone/>
              <a:defRPr sz="13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87" name="Text Placeholder 5"/>
          <p:cNvSpPr>
            <a:spLocks noGrp="1"/>
          </p:cNvSpPr>
          <p:nvPr>
            <p:ph type="body" sz="quarter" idx="95"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88" name="Text Placeholder 3"/>
          <p:cNvSpPr>
            <a:spLocks noGrp="1"/>
          </p:cNvSpPr>
          <p:nvPr>
            <p:ph type="body" sz="quarter" idx="107"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16"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17"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1" name="Text Placeholder 3"/>
          <p:cNvSpPr>
            <a:spLocks noGrp="1"/>
          </p:cNvSpPr>
          <p:nvPr>
            <p:ph type="body" sz="quarter" idx="118"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2" name="Text Placeholder 3"/>
          <p:cNvSpPr>
            <a:spLocks noGrp="1"/>
          </p:cNvSpPr>
          <p:nvPr>
            <p:ph type="body" sz="quarter" idx="119"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3" name="Text Placeholder 3"/>
          <p:cNvSpPr>
            <a:spLocks noGrp="1"/>
          </p:cNvSpPr>
          <p:nvPr>
            <p:ph type="body" sz="quarter" idx="120"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4" name="Text Placeholder 3"/>
          <p:cNvSpPr>
            <a:spLocks noGrp="1"/>
          </p:cNvSpPr>
          <p:nvPr>
            <p:ph type="body" sz="quarter" idx="121"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22"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6" name="Text Placeholder 3"/>
          <p:cNvSpPr>
            <a:spLocks noGrp="1"/>
          </p:cNvSpPr>
          <p:nvPr>
            <p:ph type="body" sz="quarter" idx="123"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7" name="Text Placeholder 3"/>
          <p:cNvSpPr>
            <a:spLocks noGrp="1"/>
          </p:cNvSpPr>
          <p:nvPr>
            <p:ph type="body" sz="quarter" idx="124"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8" name="Text Placeholder 3"/>
          <p:cNvSpPr>
            <a:spLocks noGrp="1"/>
          </p:cNvSpPr>
          <p:nvPr>
            <p:ph type="body" sz="quarter" idx="125" hasCustomPrompt="1"/>
          </p:nvPr>
        </p:nvSpPr>
        <p:spPr>
          <a:xfrm>
            <a:off x="-11698636" y="28919237"/>
            <a:ext cx="7412386" cy="914271"/>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99" name="Picture Placeholder 13"/>
          <p:cNvSpPr>
            <a:spLocks noGrp="1"/>
          </p:cNvSpPr>
          <p:nvPr>
            <p:ph type="pic" sz="quarter" idx="115"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0" name="Picture Placeholder 13"/>
          <p:cNvSpPr>
            <a:spLocks noGrp="1"/>
          </p:cNvSpPr>
          <p:nvPr>
            <p:ph type="pic" sz="quarter" idx="126"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1" name="Picture Placeholder 13"/>
          <p:cNvSpPr>
            <a:spLocks noGrp="1"/>
          </p:cNvSpPr>
          <p:nvPr>
            <p:ph type="pic" sz="quarter" idx="127"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2" name="Picture Placeholder 13"/>
          <p:cNvSpPr>
            <a:spLocks noGrp="1"/>
          </p:cNvSpPr>
          <p:nvPr>
            <p:ph type="pic" sz="quarter" idx="128"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3" name="Picture Placeholder 13"/>
          <p:cNvSpPr>
            <a:spLocks noGrp="1"/>
          </p:cNvSpPr>
          <p:nvPr>
            <p:ph type="pic" sz="quarter" idx="129"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4" name="Picture Placeholder 13"/>
          <p:cNvSpPr>
            <a:spLocks noGrp="1"/>
          </p:cNvSpPr>
          <p:nvPr>
            <p:ph type="pic" sz="quarter" idx="130"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5" name="Picture Placeholder 13"/>
          <p:cNvSpPr>
            <a:spLocks noGrp="1"/>
          </p:cNvSpPr>
          <p:nvPr>
            <p:ph type="pic" sz="quarter" idx="131"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32"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33"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61" name="Picture Placeholder 13"/>
          <p:cNvSpPr>
            <a:spLocks noGrp="1"/>
          </p:cNvSpPr>
          <p:nvPr>
            <p:ph type="pic" sz="quarter" idx="134"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62" name="Picture Placeholder 13"/>
          <p:cNvSpPr>
            <a:spLocks noGrp="1"/>
          </p:cNvSpPr>
          <p:nvPr>
            <p:ph type="pic" sz="quarter" idx="135" hasCustomPrompt="1"/>
          </p:nvPr>
        </p:nvSpPr>
        <p:spPr>
          <a:xfrm>
            <a:off x="-11355736" y="33646562"/>
            <a:ext cx="6989376" cy="7645996"/>
          </a:xfrm>
          <a:prstGeom prst="rect">
            <a:avLst/>
          </a:prstGeom>
          <a:solidFill>
            <a:schemeClr val="bg2"/>
          </a:solidFill>
          <a:ln>
            <a:solidFill>
              <a:schemeClr val="tx2"/>
            </a:solidFill>
          </a:ln>
          <a:effectLst/>
        </p:spPr>
        <p:txBody>
          <a:bodyPr lIns="93910" tIns="46954" rIns="93910" bIns="46954" anchor="ctr"/>
          <a:lstStyle>
            <a:lvl1pPr marL="0" indent="0" algn="ctr">
              <a:buNone/>
              <a:defRPr sz="4100" b="0" baseline="0">
                <a:solidFill>
                  <a:schemeClr val="tx2"/>
                </a:solidFill>
              </a:defRPr>
            </a:lvl1pPr>
          </a:lstStyle>
          <a:p>
            <a:r>
              <a:rPr lang="en-US" dirty="0" smtClean="0"/>
              <a:t>PICTURE PLACEHOLDER</a:t>
            </a:r>
            <a:endParaRPr lang="en-US" dirty="0"/>
          </a:p>
        </p:txBody>
      </p:sp>
      <p:sp>
        <p:nvSpPr>
          <p:cNvPr id="163" name="Text Placeholder 5"/>
          <p:cNvSpPr>
            <a:spLocks noGrp="1"/>
          </p:cNvSpPr>
          <p:nvPr>
            <p:ph type="body" sz="quarter" idx="136"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4" name="Text Placeholder 5"/>
          <p:cNvSpPr>
            <a:spLocks noGrp="1"/>
          </p:cNvSpPr>
          <p:nvPr>
            <p:ph type="body" sz="quarter" idx="137"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5" name="Text Placeholder 5"/>
          <p:cNvSpPr>
            <a:spLocks noGrp="1"/>
          </p:cNvSpPr>
          <p:nvPr>
            <p:ph type="body" sz="quarter" idx="138"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6" name="Text Placeholder 5"/>
          <p:cNvSpPr>
            <a:spLocks noGrp="1"/>
          </p:cNvSpPr>
          <p:nvPr>
            <p:ph type="body" sz="quarter" idx="139"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7" name="Text Placeholder 5"/>
          <p:cNvSpPr>
            <a:spLocks noGrp="1"/>
          </p:cNvSpPr>
          <p:nvPr>
            <p:ph type="body" sz="quarter" idx="140"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8" name="Text Placeholder 5"/>
          <p:cNvSpPr>
            <a:spLocks noGrp="1"/>
          </p:cNvSpPr>
          <p:nvPr>
            <p:ph type="body" sz="quarter" idx="141"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69" name="Text Placeholder 5"/>
          <p:cNvSpPr>
            <a:spLocks noGrp="1"/>
          </p:cNvSpPr>
          <p:nvPr>
            <p:ph type="body" sz="quarter" idx="142"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0" name="Text Placeholder 5"/>
          <p:cNvSpPr>
            <a:spLocks noGrp="1"/>
          </p:cNvSpPr>
          <p:nvPr>
            <p:ph type="body" sz="quarter" idx="143"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1" name="Text Placeholder 5"/>
          <p:cNvSpPr>
            <a:spLocks noGrp="1"/>
          </p:cNvSpPr>
          <p:nvPr>
            <p:ph type="body" sz="quarter" idx="144"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2" name="Text Placeholder 5"/>
          <p:cNvSpPr>
            <a:spLocks noGrp="1"/>
          </p:cNvSpPr>
          <p:nvPr>
            <p:ph type="body" sz="quarter" idx="145"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3" name="Text Placeholder 5"/>
          <p:cNvSpPr>
            <a:spLocks noGrp="1"/>
          </p:cNvSpPr>
          <p:nvPr>
            <p:ph type="body" sz="quarter" idx="146"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4" name="Text Placeholder 5"/>
          <p:cNvSpPr>
            <a:spLocks noGrp="1"/>
          </p:cNvSpPr>
          <p:nvPr>
            <p:ph type="body" sz="quarter" idx="147"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5" name="Text Placeholder 5"/>
          <p:cNvSpPr>
            <a:spLocks noGrp="1"/>
          </p:cNvSpPr>
          <p:nvPr>
            <p:ph type="body" sz="quarter" idx="148"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176" name="Text Placeholder 5"/>
          <p:cNvSpPr>
            <a:spLocks noGrp="1"/>
          </p:cNvSpPr>
          <p:nvPr>
            <p:ph type="body" sz="quarter" idx="149" hasCustomPrompt="1"/>
          </p:nvPr>
        </p:nvSpPr>
        <p:spPr>
          <a:xfrm>
            <a:off x="-15785380" y="25446789"/>
            <a:ext cx="15518502"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58" name="Text Placeholder 5"/>
          <p:cNvSpPr>
            <a:spLocks noGrp="1"/>
          </p:cNvSpPr>
          <p:nvPr>
            <p:ph type="body" sz="quarter" idx="179"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5"/>
          <p:cNvSpPr>
            <a:spLocks noGrp="1"/>
          </p:cNvSpPr>
          <p:nvPr>
            <p:ph type="body" sz="quarter" idx="180"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5"/>
          <p:cNvSpPr>
            <a:spLocks noGrp="1"/>
          </p:cNvSpPr>
          <p:nvPr>
            <p:ph type="body" sz="quarter" idx="181"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5"/>
          <p:cNvSpPr>
            <a:spLocks noGrp="1"/>
          </p:cNvSpPr>
          <p:nvPr>
            <p:ph type="body" sz="quarter" idx="182"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2" name="Text Placeholder 5"/>
          <p:cNvSpPr>
            <a:spLocks noGrp="1"/>
          </p:cNvSpPr>
          <p:nvPr>
            <p:ph type="body" sz="quarter" idx="183"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84"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85"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86"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87"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88"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89"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90"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91"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92"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93" hasCustomPrompt="1"/>
          </p:nvPr>
        </p:nvSpPr>
        <p:spPr>
          <a:xfrm>
            <a:off x="-11470036" y="24113289"/>
            <a:ext cx="7412386" cy="820596"/>
          </a:xfrm>
          <a:prstGeom prst="rect">
            <a:avLst/>
          </a:prstGeom>
          <a:noFill/>
        </p:spPr>
        <p:txBody>
          <a:bodyPr wrap="square" lIns="93910" tIns="93910" rIns="93910" bIns="93910" anchor="ctr" anchorCtr="0">
            <a:spAutoFit/>
          </a:bodyPr>
          <a:lstStyle>
            <a:lvl1pPr algn="ctr">
              <a:buNone/>
              <a:defRPr sz="4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3"/>
          <p:cNvSpPr>
            <a:spLocks noGrp="1"/>
          </p:cNvSpPr>
          <p:nvPr>
            <p:ph type="body" sz="quarter" idx="194"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95"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96"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97"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98"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99"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200"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201"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202"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203"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204" hasCustomPrompt="1"/>
          </p:nvPr>
        </p:nvSpPr>
        <p:spPr>
          <a:xfrm>
            <a:off x="-15842529" y="30119387"/>
            <a:ext cx="15532711" cy="920409"/>
          </a:xfrm>
          <a:prstGeom prst="rect">
            <a:avLst/>
          </a:prstGeom>
        </p:spPr>
        <p:txBody>
          <a:bodyPr wrap="square" lIns="234774" tIns="234774" rIns="234774" bIns="234774">
            <a:spAutoFit/>
          </a:bodyPr>
          <a:lstStyle>
            <a:lvl1pPr marL="0" indent="0">
              <a:buNone/>
              <a:defRPr sz="2900" baseline="0">
                <a:solidFill>
                  <a:schemeClr val="accent5">
                    <a:lumMod val="50000"/>
                  </a:schemeClr>
                </a:solidFill>
                <a:latin typeface="Trebuchet MS"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smtClean="0"/>
              <a:t>TEXT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 name="Rectangle 19"/>
          <p:cNvSpPr/>
          <p:nvPr/>
        </p:nvSpPr>
        <p:spPr>
          <a:xfrm>
            <a:off x="32982658" y="0"/>
            <a:ext cx="15567413"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820" tIns="375636" rIns="187820" bIns="187820" rtlCol="0" anchor="t" anchorCtr="0"/>
          <a:lstStyle/>
          <a:p>
            <a:pPr algn="ctr"/>
            <a:r>
              <a:rPr lang="en-US" sz="6000" b="1" dirty="0" smtClean="0">
                <a:solidFill>
                  <a:schemeClr val="bg1"/>
                </a:solidFill>
                <a:latin typeface="Trebuchet MS" pitchFamily="34" charset="0"/>
              </a:rPr>
              <a:t>QUICK</a:t>
            </a:r>
            <a:r>
              <a:rPr lang="en-US" sz="6000" b="1" baseline="0" dirty="0" smtClean="0">
                <a:solidFill>
                  <a:schemeClr val="bg1"/>
                </a:solidFill>
                <a:latin typeface="Trebuchet MS" pitchFamily="34" charset="0"/>
              </a:rPr>
              <a:t> TIPS</a:t>
            </a:r>
            <a:endParaRPr lang="en-US" sz="6000" b="1" dirty="0" smtClean="0">
              <a:solidFill>
                <a:schemeClr val="bg1"/>
              </a:solidFill>
              <a:latin typeface="Trebuchet MS" pitchFamily="34" charset="0"/>
            </a:endParaRPr>
          </a:p>
          <a:p>
            <a:pPr algn="ctr"/>
            <a:r>
              <a:rPr lang="en-US" sz="5500" b="1" dirty="0" smtClean="0">
                <a:solidFill>
                  <a:srgbClr val="FFFF00"/>
                </a:solidFill>
                <a:latin typeface="Trebuchet MS" pitchFamily="34" charset="0"/>
              </a:rPr>
              <a:t>(--THIS SECTION DOES NOT PRINT--)</a:t>
            </a:r>
          </a:p>
          <a:p>
            <a:pPr algn="ctr"/>
            <a:endParaRPr lang="en-US" sz="4500" b="1" dirty="0" smtClean="0">
              <a:latin typeface="Trebuchet MS" pitchFamily="34" charset="0"/>
            </a:endParaRPr>
          </a:p>
          <a:p>
            <a:pPr defTabSz="3219590"/>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properly.</a:t>
            </a:r>
          </a:p>
          <a:p>
            <a:pPr defTabSz="3219590"/>
            <a:endParaRPr lang="en-US" sz="4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TEMPLATE</a:t>
            </a:r>
            <a:r>
              <a:rPr lang="en-US" sz="6000" b="1" baseline="0" dirty="0" smtClean="0">
                <a:solidFill>
                  <a:schemeClr val="bg1"/>
                </a:solidFill>
                <a:latin typeface="Trebuchet MS" pitchFamily="34" charset="0"/>
              </a:rPr>
              <a:t> FAQs</a:t>
            </a:r>
          </a:p>
          <a:p>
            <a:pPr algn="ctr"/>
            <a:endParaRPr lang="en-US" sz="44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2689420"/>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2689420"/>
            <a:endParaRPr lang="en-US" sz="4400" b="1" baseline="0" dirty="0" smtClean="0">
              <a:solidFill>
                <a:srgbClr val="FFFF00"/>
              </a:solidFill>
              <a:latin typeface="Trebuchet MS" pitchFamily="34" charset="0"/>
            </a:endParaRPr>
          </a:p>
          <a:p>
            <a:pPr defTabSz="2689420"/>
            <a:r>
              <a:rPr lang="en-US" sz="4400" b="1" baseline="0" dirty="0" smtClean="0">
                <a:solidFill>
                  <a:srgbClr val="FFFF00"/>
                </a:solidFill>
                <a:latin typeface="Trebuchet MS" pitchFamily="34" charset="0"/>
              </a:rPr>
              <a:t>Modifying the layout</a:t>
            </a:r>
          </a:p>
          <a:p>
            <a:pPr defTabSz="2689420"/>
            <a:r>
              <a:rPr lang="en-US" sz="4400" dirty="0" smtClean="0">
                <a:latin typeface="Trebuchet MS" pitchFamily="34" charset="0"/>
              </a:rPr>
              <a:t>This template has four </a:t>
            </a:r>
            <a:r>
              <a:rPr lang="en-US" sz="4400" baseline="0" dirty="0" smtClean="0">
                <a:latin typeface="Trebuchet MS" pitchFamily="34" charset="0"/>
              </a:rPr>
              <a:t>different </a:t>
            </a:r>
          </a:p>
          <a:p>
            <a:pPr defTabSz="2689420"/>
            <a:r>
              <a:rPr lang="en-US" sz="4400" baseline="0" dirty="0" smtClean="0">
                <a:latin typeface="Trebuchet MS" pitchFamily="34" charset="0"/>
              </a:rPr>
              <a:t>column layouts.  </a:t>
            </a:r>
            <a:r>
              <a:rPr lang="en-US" sz="4400" u="sng" baseline="0" dirty="0" smtClean="0">
                <a:latin typeface="Trebuchet MS" pitchFamily="34" charset="0"/>
              </a:rPr>
              <a:t>Right-click</a:t>
            </a:r>
            <a:r>
              <a:rPr lang="en-US" sz="4400" baseline="0" dirty="0" smtClean="0">
                <a:latin typeface="Trebuchet MS" pitchFamily="34" charset="0"/>
              </a:rPr>
              <a:t> your </a:t>
            </a:r>
          </a:p>
          <a:p>
            <a:pPr defTabSz="2689420"/>
            <a:r>
              <a:rPr lang="en-US" sz="4400" baseline="0" dirty="0" smtClean="0">
                <a:latin typeface="Trebuchet MS" pitchFamily="34" charset="0"/>
              </a:rPr>
              <a:t>mouse on the background  and </a:t>
            </a:r>
          </a:p>
          <a:p>
            <a:pPr defTabSz="2689420"/>
            <a:r>
              <a:rPr lang="en-US" sz="4400" baseline="0" dirty="0" smtClean="0">
                <a:latin typeface="Trebuchet MS" pitchFamily="34" charset="0"/>
              </a:rPr>
              <a:t>click on LAYOUT to see the layout </a:t>
            </a:r>
          </a:p>
          <a:p>
            <a:pPr defTabSz="2689420"/>
            <a:r>
              <a:rPr lang="en-US" sz="4400" baseline="0" dirty="0" smtClean="0">
                <a:latin typeface="Trebuchet MS" pitchFamily="34" charset="0"/>
              </a:rPr>
              <a:t>options.  The columns in 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2689420"/>
            <a:r>
              <a:rPr lang="en-US" sz="4400" b="1" baseline="0" dirty="0" smtClean="0">
                <a:solidFill>
                  <a:srgbClr val="FFFF00"/>
                </a:solidFill>
                <a:latin typeface="Trebuchet MS" pitchFamily="34" charset="0"/>
              </a:rPr>
              <a:t>Importing text and graphics from external sources</a:t>
            </a:r>
          </a:p>
          <a:p>
            <a:pPr defTabSz="2689420"/>
            <a:r>
              <a:rPr lang="en-US" sz="4400" b="1" u="sng" baseline="0" dirty="0" smtClean="0">
                <a:latin typeface="Trebuchet MS" pitchFamily="34" charset="0"/>
              </a:rPr>
              <a:t>TEXT</a:t>
            </a:r>
            <a:r>
              <a:rPr lang="en-US" sz="4400" b="1" u="none" baseline="0" dirty="0" smtClean="0">
                <a:latin typeface="Trebuchet MS" pitchFamily="34" charset="0"/>
              </a:rPr>
              <a: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4400" baseline="0" dirty="0" smtClean="0">
              <a:latin typeface="Trebuchet MS" pitchFamily="34" charset="0"/>
            </a:endParaRPr>
          </a:p>
          <a:p>
            <a:pPr defTabSz="2689420"/>
            <a:r>
              <a:rPr lang="en-US" sz="4400" b="1" u="sng" baseline="0" dirty="0" smtClean="0">
                <a:latin typeface="Trebuchet MS" pitchFamily="34" charset="0"/>
              </a:rPr>
              <a:t>PHOTOS</a:t>
            </a:r>
            <a:r>
              <a:rPr lang="en-US" sz="4400" b="1" u="none" baseline="0" dirty="0" smtClean="0">
                <a:latin typeface="Trebuchet MS" pitchFamily="34" charset="0"/>
              </a:rPr>
              <a:t>: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2689420"/>
            <a:endParaRPr lang="en-US" sz="4400" baseline="0" dirty="0" smtClean="0">
              <a:latin typeface="Trebuchet MS" pitchFamily="34" charset="0"/>
            </a:endParaRPr>
          </a:p>
          <a:p>
            <a:pPr defTabSz="2689420"/>
            <a:r>
              <a:rPr lang="en-US" sz="4400" b="1" u="sng" baseline="0" dirty="0" smtClean="0">
                <a:latin typeface="Trebuchet MS" pitchFamily="34" charset="0"/>
              </a:rPr>
              <a:t>TABLES</a:t>
            </a:r>
            <a:r>
              <a:rPr lang="en-US" sz="4400" b="1" u="none" baseline="0" dirty="0" smtClean="0">
                <a:latin typeface="Trebuchet MS" pitchFamily="34" charset="0"/>
              </a:rPr>
              <a:t>: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2689420"/>
            <a:endParaRPr lang="en-US" sz="4400" baseline="0" dirty="0" smtClean="0">
              <a:latin typeface="Trebuchet MS" pitchFamily="34" charset="0"/>
            </a:endParaRPr>
          </a:p>
          <a:p>
            <a:pPr defTabSz="2689420"/>
            <a:endParaRPr lang="en-US" sz="4400" baseline="0" dirty="0" smtClean="0">
              <a:latin typeface="Trebuchet MS" pitchFamily="34" charset="0"/>
            </a:endParaRPr>
          </a:p>
          <a:p>
            <a:pPr defTabSz="2689420"/>
            <a:r>
              <a:rPr lang="en-US" sz="4400" b="1" baseline="0" dirty="0" smtClean="0">
                <a:solidFill>
                  <a:srgbClr val="FFFF00"/>
                </a:solidFill>
                <a:latin typeface="Trebuchet MS" pitchFamily="34" charset="0"/>
              </a:rPr>
              <a:t>Modifying the color scheme</a:t>
            </a:r>
          </a:p>
          <a:p>
            <a:pPr defTabSz="2689420"/>
            <a:r>
              <a:rPr lang="en-US" sz="4400" baseline="0" dirty="0" smtClean="0">
                <a:latin typeface="Trebuchet MS" pitchFamily="34" charset="0"/>
              </a:rPr>
              <a:t>To change the color scheme of this template go to the DESIGN menu and click on COLORS. You can choose from the provided color combinations or create your own.</a:t>
            </a:r>
          </a:p>
          <a:p>
            <a:pPr defTabSz="2571147"/>
            <a:endParaRPr lang="en-US" sz="4400" baseline="0" dirty="0" smtClean="0">
              <a:latin typeface="Trebuchet MS" pitchFamily="34" charset="0"/>
            </a:endParaRPr>
          </a:p>
          <a:p>
            <a:pPr defTabSz="3219590"/>
            <a:endParaRPr lang="en-US" sz="4500" baseline="0" dirty="0" smtClean="0">
              <a:latin typeface="Trebuchet MS" pitchFamily="34" charset="0"/>
            </a:endParaRPr>
          </a:p>
          <a:p>
            <a:pPr defTabSz="3219590"/>
            <a:endParaRPr lang="en-US" sz="4500" baseline="0" dirty="0" smtClean="0">
              <a:latin typeface="Trebuchet MS" pitchFamily="34" charset="0"/>
            </a:endParaRPr>
          </a:p>
          <a:p>
            <a:pPr defTabSz="4507966"/>
            <a:endParaRPr lang="en-US" sz="3300" baseline="0" dirty="0" smtClean="0">
              <a:latin typeface="Trebuchet MS" pitchFamily="34" charset="0"/>
            </a:endParaRPr>
          </a:p>
          <a:p>
            <a:pPr defTabSz="4507966"/>
            <a:endParaRPr lang="en-US" sz="3300" dirty="0" smtClean="0">
              <a:latin typeface="Trebuchet MS" pitchFamily="34" charset="0"/>
            </a:endParaRPr>
          </a:p>
          <a:p>
            <a:pPr algn="ctr"/>
            <a:endParaRPr lang="en-US" sz="3300" b="1" dirty="0" smtClean="0">
              <a:solidFill>
                <a:schemeClr val="bg1"/>
              </a:solidFill>
              <a:latin typeface="Trebuchet MS" pitchFamily="34" charset="0"/>
            </a:endParaRPr>
          </a:p>
          <a:p>
            <a:pPr defTabSz="4507966"/>
            <a:endParaRPr lang="en-US" sz="3300" b="1" dirty="0" smtClean="0">
              <a:solidFill>
                <a:srgbClr val="FFFF00"/>
              </a:solidFill>
              <a:latin typeface="Trebuchet MS" pitchFamily="34" charset="0"/>
            </a:endParaRPr>
          </a:p>
          <a:p>
            <a:pPr algn="ctr"/>
            <a:endParaRPr lang="en-US" sz="4500" b="1" dirty="0">
              <a:latin typeface="Trebuchet MS" pitchFamily="34" charset="0"/>
            </a:endParaRPr>
          </a:p>
        </p:txBody>
      </p:sp>
      <p:sp>
        <p:nvSpPr>
          <p:cNvPr id="29" name="Rectangle 28"/>
          <p:cNvSpPr/>
          <p:nvPr/>
        </p:nvSpPr>
        <p:spPr>
          <a:xfrm>
            <a:off x="-15802287" y="-26128"/>
            <a:ext cx="15539806"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820" tIns="375636" rIns="187820" bIns="187820" rtlCol="0" anchor="t" anchorCtr="0"/>
          <a:lstStyle/>
          <a:p>
            <a:pPr algn="ctr"/>
            <a:r>
              <a:rPr lang="en-US" sz="6000" b="1" dirty="0" smtClean="0">
                <a:solidFill>
                  <a:schemeClr val="bg1"/>
                </a:solidFill>
                <a:latin typeface="Trebuchet MS" pitchFamily="34" charset="0"/>
              </a:rPr>
              <a:t>QUICK DESIGN</a:t>
            </a:r>
            <a:r>
              <a:rPr lang="en-US" sz="6000" b="1" baseline="0" dirty="0" smtClean="0">
                <a:solidFill>
                  <a:schemeClr val="bg1"/>
                </a:solidFill>
                <a:latin typeface="Trebuchet MS" pitchFamily="34" charset="0"/>
              </a:rPr>
              <a:t> </a:t>
            </a:r>
            <a:r>
              <a:rPr lang="en-US" sz="6000" b="1" dirty="0" smtClean="0">
                <a:solidFill>
                  <a:schemeClr val="bg1"/>
                </a:solidFill>
                <a:latin typeface="Trebuchet MS" pitchFamily="34" charset="0"/>
              </a:rPr>
              <a:t>GUIDE</a:t>
            </a:r>
          </a:p>
          <a:p>
            <a:pPr algn="ctr"/>
            <a:r>
              <a:rPr lang="en-US" sz="5500" b="1" dirty="0" smtClean="0">
                <a:solidFill>
                  <a:srgbClr val="FFFF00"/>
                </a:solidFill>
                <a:latin typeface="Trebuchet MS" pitchFamily="34" charset="0"/>
              </a:rPr>
              <a:t>(--THIS SECTION DOES NOT PRINT--)</a:t>
            </a:r>
          </a:p>
          <a:p>
            <a:pPr algn="ctr"/>
            <a:endParaRPr lang="en-US" sz="4500" b="1" dirty="0" smtClean="0">
              <a:latin typeface="Trebuchet MS" pitchFamily="34" charset="0"/>
            </a:endParaRPr>
          </a:p>
          <a:p>
            <a:pPr defTabSz="3765639"/>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dirty="0" smtClean="0">
                <a:latin typeface="Trebuchet MS" pitchFamily="34" charset="0"/>
              </a:rPr>
              <a:t>a 91cm </a:t>
            </a:r>
            <a:r>
              <a:rPr lang="en-US" sz="4400" baseline="0" dirty="0" smtClean="0">
                <a:latin typeface="Trebuchet MS" pitchFamily="34" charset="0"/>
              </a:rPr>
              <a:t>x 122cm</a:t>
            </a:r>
            <a:r>
              <a:rPr lang="en-US" sz="4400" dirty="0" smtClean="0">
                <a:latin typeface="Trebuchet MS" pitchFamily="34" charset="0"/>
              </a:rPr>
              <a:t> professional  poster</a:t>
            </a:r>
            <a:r>
              <a:rPr lang="en-US" sz="4400" smtClean="0">
                <a:latin typeface="Trebuchet MS" pitchFamily="34" charset="0"/>
              </a:rPr>
              <a:t>. You</a:t>
            </a:r>
            <a:r>
              <a:rPr lang="en-US" sz="4400" baseline="0" smtClean="0">
                <a:latin typeface="Trebuchet MS" pitchFamily="34" charset="0"/>
              </a:rPr>
              <a:t> can u</a:t>
            </a:r>
            <a:r>
              <a:rPr lang="en-US" sz="4400" smtClean="0">
                <a:latin typeface="Trebuchet MS" pitchFamily="34" charset="0"/>
              </a:rPr>
              <a:t>se</a:t>
            </a:r>
            <a:r>
              <a:rPr lang="en-US" sz="4400" baseline="0" smtClean="0">
                <a:latin typeface="Trebuchet MS" pitchFamily="34" charset="0"/>
              </a:rPr>
              <a:t> it to create your research poster and </a:t>
            </a:r>
            <a:r>
              <a:rPr lang="en-US" sz="4400" smtClean="0">
                <a:latin typeface="Trebuchet MS" pitchFamily="34" charset="0"/>
              </a:rPr>
              <a:t>save valuable time placing titles, subtitles,</a:t>
            </a:r>
            <a:r>
              <a:rPr lang="en-US" sz="4400" baseline="0" smtClean="0">
                <a:latin typeface="Trebuchet MS" pitchFamily="34" charset="0"/>
              </a:rPr>
              <a:t> text, and graphics</a:t>
            </a:r>
            <a:r>
              <a:rPr lang="en-US" sz="4400" smtClean="0">
                <a:latin typeface="Trebuchet MS" pitchFamily="34" charset="0"/>
              </a:rPr>
              <a:t>. </a:t>
            </a:r>
            <a:endParaRPr lang="en-US" sz="4400" dirty="0" smtClean="0">
              <a:latin typeface="Trebuchet MS" pitchFamily="34" charset="0"/>
            </a:endParaRPr>
          </a:p>
          <a:p>
            <a:pPr defTabSz="4389219"/>
            <a:endParaRPr lang="en-US" sz="4400" dirty="0" smtClean="0">
              <a:latin typeface="Trebuchet MS" pitchFamily="34" charset="0"/>
            </a:endParaRPr>
          </a:p>
          <a:p>
            <a:pPr defTabSz="4389219"/>
            <a:r>
              <a:rPr lang="en-US" sz="4400" dirty="0" smtClean="0">
                <a:latin typeface="Trebuchet MS" pitchFamily="34" charset="0"/>
              </a:rPr>
              <a:t>We provide a series of online tutorials that will guide you through the poster design process and answer your poster production questions. </a:t>
            </a:r>
          </a:p>
          <a:p>
            <a:pPr defTabSz="4389219"/>
            <a:endParaRPr lang="en-US" sz="4400" dirty="0" smtClean="0">
              <a:latin typeface="Trebuchet MS" pitchFamily="34" charset="0"/>
            </a:endParaRPr>
          </a:p>
          <a:p>
            <a:pPr defTabSz="4389219"/>
            <a:r>
              <a:rPr lang="en-US" sz="4400" dirty="0" smtClean="0">
                <a:latin typeface="Trebuchet MS" pitchFamily="34" charset="0"/>
              </a:rPr>
              <a:t>To view our template tutorials, go online to </a:t>
            </a:r>
            <a:r>
              <a:rPr lang="en-US" sz="4400" b="1" dirty="0" smtClean="0">
                <a:solidFill>
                  <a:srgbClr val="FFFF00"/>
                </a:solidFill>
                <a:latin typeface="Trebuchet MS" pitchFamily="34" charset="0"/>
              </a:rPr>
              <a:t>PosterPresentations.com </a:t>
            </a:r>
            <a:r>
              <a:rPr lang="en-US" sz="4400" dirty="0" smtClean="0">
                <a:latin typeface="Trebuchet MS" pitchFamily="34" charset="0"/>
              </a:rPr>
              <a:t>and click on </a:t>
            </a:r>
            <a:r>
              <a:rPr lang="en-US" sz="4400" dirty="0" smtClean="0">
                <a:solidFill>
                  <a:srgbClr val="FFFF00"/>
                </a:solidFill>
                <a:latin typeface="Trebuchet MS" pitchFamily="34" charset="0"/>
              </a:rPr>
              <a:t>HELP DESK.</a:t>
            </a:r>
          </a:p>
          <a:p>
            <a:pPr defTabSz="4389219"/>
            <a:endParaRPr lang="en-US" sz="4400" dirty="0" smtClean="0">
              <a:latin typeface="Trebuchet MS" pitchFamily="34" charset="0"/>
            </a:endParaRPr>
          </a:p>
          <a:p>
            <a:pPr defTabSz="4389219"/>
            <a:r>
              <a:rPr lang="en-US" sz="4400" dirty="0" smtClean="0">
                <a:latin typeface="Trebuchet MS" pitchFamily="34" charset="0"/>
              </a:rPr>
              <a:t>When</a:t>
            </a:r>
            <a:r>
              <a:rPr lang="en-US" sz="4400" baseline="0" dirty="0" smtClean="0">
                <a:latin typeface="Trebuchet MS" pitchFamily="34" charset="0"/>
              </a:rPr>
              <a:t> you are ready to</a:t>
            </a:r>
            <a:r>
              <a:rPr lang="en-US" sz="4400" dirty="0" smtClean="0">
                <a:latin typeface="Trebuchet MS" pitchFamily="34" charset="0"/>
              </a:rPr>
              <a:t> </a:t>
            </a:r>
            <a:r>
              <a:rPr lang="en-US" sz="4400" baseline="0" dirty="0" smtClean="0">
                <a:latin typeface="Trebuchet MS" pitchFamily="34" charset="0"/>
              </a:rPr>
              <a:t> print your poster</a:t>
            </a:r>
            <a:r>
              <a:rPr lang="en-US" sz="4400" dirty="0" smtClean="0">
                <a:latin typeface="Trebuchet MS" pitchFamily="34" charset="0"/>
              </a:rPr>
              <a:t>,</a:t>
            </a:r>
            <a:r>
              <a:rPr lang="en-US" sz="4400" baseline="0" dirty="0" smtClean="0">
                <a:latin typeface="Trebuchet MS" pitchFamily="34" charset="0"/>
              </a:rPr>
              <a:t> go online to </a:t>
            </a:r>
            <a:r>
              <a:rPr lang="en-US" sz="4800" b="1" dirty="0" smtClean="0">
                <a:solidFill>
                  <a:srgbClr val="FFFF00"/>
                </a:solidFill>
                <a:latin typeface="Trebuchet MS" pitchFamily="34" charset="0"/>
              </a:rPr>
              <a:t>PosterPresentations.com</a:t>
            </a:r>
            <a:r>
              <a:rPr lang="en-US" sz="4800" b="1" dirty="0" smtClean="0">
                <a:solidFill>
                  <a:schemeClr val="bg1"/>
                </a:solidFill>
                <a:latin typeface="Trebuchet MS" pitchFamily="34" charset="0"/>
              </a:rPr>
              <a:t>.</a:t>
            </a:r>
            <a:r>
              <a:rPr lang="en-US" sz="4400" dirty="0" smtClean="0">
                <a:latin typeface="Trebuchet MS" pitchFamily="34" charset="0"/>
              </a:rPr>
              <a:t/>
            </a:r>
            <a:br>
              <a:rPr lang="en-US" sz="4400" dirty="0" smtClean="0">
                <a:latin typeface="Trebuchet MS" pitchFamily="34" charset="0"/>
              </a:rPr>
            </a:br>
            <a:endParaRPr lang="en-US" sz="4400" dirty="0" smtClean="0">
              <a:latin typeface="Trebuchet MS" pitchFamily="34" charset="0"/>
            </a:endParaRPr>
          </a:p>
          <a:p>
            <a:pPr algn="l" defTabSz="3765639"/>
            <a:r>
              <a:rPr lang="en-US" sz="4400" b="1" dirty="0" smtClean="0">
                <a:solidFill>
                  <a:schemeClr val="bg1"/>
                </a:solidFill>
                <a:latin typeface="Trebuchet MS" pitchFamily="34" charset="0"/>
              </a:rPr>
              <a:t>Need</a:t>
            </a:r>
            <a:r>
              <a:rPr lang="en-US" sz="4400" b="1" baseline="0" dirty="0" smtClean="0">
                <a:solidFill>
                  <a:schemeClr val="bg1"/>
                </a:solidFill>
                <a:latin typeface="Trebuchet MS" pitchFamily="34" charset="0"/>
              </a:rPr>
              <a:t> Assistance?  </a:t>
            </a:r>
            <a:r>
              <a:rPr lang="en-US" sz="4800" b="1" baseline="0" dirty="0" smtClean="0">
                <a:solidFill>
                  <a:srgbClr val="FFFF00"/>
                </a:solidFill>
                <a:latin typeface="Trebuchet MS" pitchFamily="34" charset="0"/>
              </a:rPr>
              <a:t>Call  us at </a:t>
            </a:r>
            <a:r>
              <a:rPr lang="en-US" sz="4800" b="1" dirty="0" smtClean="0">
                <a:solidFill>
                  <a:srgbClr val="FFFF00"/>
                </a:solidFill>
                <a:latin typeface="Trebuchet MS" pitchFamily="34" charset="0"/>
              </a:rPr>
              <a:t>1.866.649.3004</a:t>
            </a:r>
          </a:p>
          <a:p>
            <a:pPr defTabSz="3762188"/>
            <a:r>
              <a:rPr lang="en-US" sz="4400" dirty="0" smtClean="0">
                <a:latin typeface="Trebuchet MS" pitchFamily="34" charset="0"/>
              </a:rPr>
              <a:t> </a:t>
            </a:r>
            <a:endParaRPr lang="en-US" sz="4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44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4400" dirty="0" smtClean="0">
                <a:latin typeface="Trebuchet MS" pitchFamily="34" charset="0"/>
              </a:rPr>
              <a:t>To</a:t>
            </a:r>
            <a:r>
              <a:rPr lang="en-US" sz="4400" baseline="0" dirty="0" smtClean="0">
                <a:latin typeface="Trebuchet MS" pitchFamily="34" charset="0"/>
              </a:rPr>
              <a:t> add text, c</a:t>
            </a:r>
            <a:r>
              <a:rPr lang="en-US" sz="4400" dirty="0" smtClean="0">
                <a:latin typeface="Trebuchet MS" pitchFamily="34" charset="0"/>
              </a:rPr>
              <a:t>lick inside</a:t>
            </a:r>
            <a:r>
              <a:rPr lang="en-US" sz="4400" baseline="0" dirty="0" smtClean="0">
                <a:latin typeface="Trebuchet MS" pitchFamily="34" charset="0"/>
              </a:rPr>
              <a:t> a placeholder on the poster and type or paste your text.  To move a placeholder, click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  Click </a:t>
            </a:r>
            <a:r>
              <a:rPr lang="en-US" sz="4400" u="sng" baseline="0" dirty="0" smtClean="0">
                <a:latin typeface="Trebuchet MS" pitchFamily="34" charset="0"/>
              </a:rPr>
              <a:t>once</a:t>
            </a:r>
            <a:r>
              <a:rPr lang="en-US" sz="4400" baseline="0" dirty="0" smtClean="0">
                <a:latin typeface="Trebuchet MS" pitchFamily="34" charset="0"/>
              </a:rPr>
              <a:t> and drag it to a new location where you can resize it. </a:t>
            </a:r>
          </a:p>
          <a:p>
            <a:pPr defTabSz="3765639"/>
            <a:endParaRPr lang="en-US" sz="4400" dirty="0" smtClean="0">
              <a:latin typeface="Trebuchet MS" pitchFamily="34" charset="0"/>
            </a:endParaRPr>
          </a:p>
          <a:p>
            <a:pPr defTabSz="3765639"/>
            <a:r>
              <a:rPr lang="en-US" sz="4400" b="1" dirty="0" smtClean="0">
                <a:solidFill>
                  <a:srgbClr val="FFFF00"/>
                </a:solidFill>
                <a:latin typeface="Trebuchet MS" pitchFamily="34" charset="0"/>
              </a:rPr>
              <a:t>Section Header placeholder</a:t>
            </a:r>
          </a:p>
          <a:p>
            <a:pPr defTabSz="3765639"/>
            <a:r>
              <a:rPr lang="en-US" sz="44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4400" baseline="0" dirty="0" smtClean="0">
              <a:latin typeface="Trebuchet MS" pitchFamily="34" charset="0"/>
            </a:endParaRPr>
          </a:p>
          <a:p>
            <a:pPr defTabSz="4389219"/>
            <a:endParaRPr lang="en-US" sz="4400" dirty="0" smtClean="0">
              <a:latin typeface="Trebuchet MS" pitchFamily="34" charset="0"/>
            </a:endParaRPr>
          </a:p>
          <a:p>
            <a:pPr defTabSz="4389219"/>
            <a:endParaRPr lang="en-US" sz="4400" b="1" dirty="0" smtClean="0">
              <a:solidFill>
                <a:srgbClr val="FFFF00"/>
              </a:solidFill>
              <a:latin typeface="Trebuchet MS" pitchFamily="34" charset="0"/>
            </a:endParaRPr>
          </a:p>
          <a:p>
            <a:pPr defTabSz="4389219"/>
            <a:r>
              <a:rPr lang="en-US" sz="4400" b="1" dirty="0" smtClean="0">
                <a:solidFill>
                  <a:srgbClr val="FFFF00"/>
                </a:solidFill>
                <a:latin typeface="Trebuchet MS" pitchFamily="34" charset="0"/>
              </a:rPr>
              <a:t>Text placeholder</a:t>
            </a:r>
          </a:p>
          <a:p>
            <a:pPr defTabSz="4389219"/>
            <a:r>
              <a:rPr lang="en-US" sz="4400" baseline="0" dirty="0" smtClean="0">
                <a:latin typeface="Trebuchet MS" pitchFamily="34" charset="0"/>
              </a:rPr>
              <a:t>Move this preformatted text placeholder to the poster to add a new body of text.</a:t>
            </a: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1" baseline="0" dirty="0" smtClean="0">
              <a:solidFill>
                <a:srgbClr val="FFFF00"/>
              </a:solidFill>
              <a:latin typeface="Trebuchet MS" pitchFamily="34" charset="0"/>
            </a:endParaRPr>
          </a:p>
          <a:p>
            <a:pPr defTabSz="4389219"/>
            <a:r>
              <a:rPr lang="en-US" sz="4400" b="1" baseline="0" dirty="0" smtClean="0">
                <a:solidFill>
                  <a:srgbClr val="FFFF00"/>
                </a:solidFill>
                <a:latin typeface="Trebuchet MS" pitchFamily="34" charset="0"/>
              </a:rPr>
              <a:t>Picture placeholder</a:t>
            </a:r>
          </a:p>
          <a:p>
            <a:pPr defTabSz="4389219"/>
            <a:r>
              <a:rPr lang="en-US" sz="4400" baseline="0" dirty="0" smtClean="0">
                <a:latin typeface="Trebuchet MS" pitchFamily="34" charset="0"/>
              </a:rPr>
              <a:t>Move this graphic placeholder onto your poster, size it first, and then click it to add a picture to the poster.</a:t>
            </a:r>
          </a:p>
          <a:p>
            <a:pPr defTabSz="3600037"/>
            <a:endParaRPr lang="en-US" sz="4400" b="1" dirty="0" smtClean="0">
              <a:solidFill>
                <a:srgbClr val="FFFF00"/>
              </a:solidFill>
              <a:latin typeface="Trebuchet MS" pitchFamily="34" charset="0"/>
            </a:endParaRPr>
          </a:p>
          <a:p>
            <a:pPr defTabSz="3600037"/>
            <a:endParaRPr lang="en-US" sz="4400" b="1" dirty="0" smtClean="0">
              <a:solidFill>
                <a:srgbClr val="FFFF00"/>
              </a:solidFill>
              <a:latin typeface="Trebuchet MS" pitchFamily="34" charset="0"/>
            </a:endParaRPr>
          </a:p>
          <a:p>
            <a:pPr defTabSz="4507966"/>
            <a:r>
              <a:rPr lang="en-US" sz="4400" dirty="0" smtClean="0">
                <a:latin typeface="Trebuchet MS" pitchFamily="34" charset="0"/>
              </a:rPr>
              <a:t> </a:t>
            </a:r>
            <a:endParaRPr lang="en-US" sz="4400" baseline="0" dirty="0" smtClean="0">
              <a:latin typeface="Trebuchet MS" pitchFamily="34" charset="0"/>
            </a:endParaRPr>
          </a:p>
          <a:p>
            <a:pPr defTabSz="4507966"/>
            <a:endParaRPr lang="en-US" sz="3800" baseline="0" dirty="0" smtClean="0">
              <a:latin typeface="Trebuchet MS" pitchFamily="34" charset="0"/>
            </a:endParaRPr>
          </a:p>
          <a:p>
            <a:pPr defTabSz="4507966"/>
            <a:endParaRPr lang="en-US" sz="3800" baseline="0" dirty="0" smtClean="0">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defTabSz="4507966"/>
            <a:endParaRPr lang="en-US" sz="3800" dirty="0" smtClean="0">
              <a:latin typeface="Trebuchet MS" pitchFamily="34" charset="0"/>
            </a:endParaRPr>
          </a:p>
          <a:p>
            <a:pPr algn="ctr"/>
            <a:endParaRPr lang="en-US" sz="3800" b="1" dirty="0" smtClean="0">
              <a:solidFill>
                <a:schemeClr val="bg1"/>
              </a:solidFill>
              <a:latin typeface="Trebuchet MS" pitchFamily="34" charset="0"/>
            </a:endParaRPr>
          </a:p>
          <a:p>
            <a:pPr defTabSz="4507966"/>
            <a:endParaRPr lang="en-US" sz="3800" b="1" dirty="0" smtClean="0">
              <a:solidFill>
                <a:srgbClr val="FFFF00"/>
              </a:solidFill>
              <a:latin typeface="Trebuchet MS" pitchFamily="34" charset="0"/>
            </a:endParaRPr>
          </a:p>
          <a:p>
            <a:pPr algn="ctr"/>
            <a:endParaRPr lang="en-US" sz="4900" b="1" dirty="0">
              <a:latin typeface="Trebuchet MS" pitchFamily="34" charset="0"/>
            </a:endParaRPr>
          </a:p>
        </p:txBody>
      </p:sp>
      <p:sp>
        <p:nvSpPr>
          <p:cNvPr id="7" name="Rectangle 36"/>
          <p:cNvSpPr>
            <a:spLocks noChangeArrowheads="1"/>
          </p:cNvSpPr>
          <p:nvPr/>
        </p:nvSpPr>
        <p:spPr bwMode="auto">
          <a:xfrm>
            <a:off x="0" y="0"/>
            <a:ext cx="32735838" cy="6400800"/>
          </a:xfrm>
          <a:prstGeom prst="rect">
            <a:avLst/>
          </a:prstGeom>
          <a:solidFill>
            <a:schemeClr val="accent5">
              <a:lumMod val="75000"/>
            </a:schemeClr>
          </a:solidFill>
          <a:ln w="9525">
            <a:solidFill>
              <a:schemeClr val="tx1"/>
            </a:solidFill>
            <a:miter lim="800000"/>
            <a:headEnd/>
            <a:tailEnd/>
          </a:ln>
          <a:effectLst/>
        </p:spPr>
        <p:txBody>
          <a:bodyPr wrap="none" lIns="93910" tIns="46954" rIns="93910" bIns="46954" anchor="ctr"/>
          <a:lstStyle/>
          <a:p>
            <a:pPr>
              <a:defRPr/>
            </a:pPr>
            <a:endParaRPr lang="en-US" dirty="0"/>
          </a:p>
        </p:txBody>
      </p:sp>
      <p:sp>
        <p:nvSpPr>
          <p:cNvPr id="9" name="Rectangle 9"/>
          <p:cNvSpPr>
            <a:spLocks noChangeArrowheads="1"/>
          </p:cNvSpPr>
          <p:nvPr/>
        </p:nvSpPr>
        <p:spPr bwMode="auto">
          <a:xfrm>
            <a:off x="0" y="6407153"/>
            <a:ext cx="32735838" cy="203199"/>
          </a:xfrm>
          <a:prstGeom prst="rect">
            <a:avLst/>
          </a:prstGeom>
          <a:solidFill>
            <a:schemeClr val="accent5">
              <a:lumMod val="50000"/>
            </a:schemeClr>
          </a:solidFill>
          <a:ln w="152400">
            <a:noFill/>
            <a:miter lim="800000"/>
            <a:headEnd/>
            <a:tailEnd/>
          </a:ln>
          <a:effectLst/>
        </p:spPr>
        <p:txBody>
          <a:bodyPr wrap="none" lIns="93910" tIns="46954" rIns="93910" bIns="46954" anchor="ctr"/>
          <a:lstStyle/>
          <a:p>
            <a:pPr>
              <a:defRPr/>
            </a:pPr>
            <a:endParaRPr lang="en-US" dirty="0"/>
          </a:p>
        </p:txBody>
      </p:sp>
      <p:sp>
        <p:nvSpPr>
          <p:cNvPr id="10" name="Text Box 14"/>
          <p:cNvSpPr txBox="1">
            <a:spLocks noChangeArrowheads="1"/>
          </p:cNvSpPr>
          <p:nvPr/>
        </p:nvSpPr>
        <p:spPr bwMode="auto">
          <a:xfrm>
            <a:off x="1320570" y="42976803"/>
            <a:ext cx="2498955"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87918" y="7002448"/>
            <a:ext cx="15452670" cy="35661600"/>
          </a:xfrm>
          <a:prstGeom prst="roundRect">
            <a:avLst>
              <a:gd name="adj" fmla="val 409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3910" tIns="46954" rIns="93910" bIns="46954" anchor="ctr"/>
          <a:lstStyle/>
          <a:p>
            <a:pPr>
              <a:defRPr/>
            </a:pPr>
            <a:endParaRPr lang="en-US" dirty="0"/>
          </a:p>
        </p:txBody>
      </p:sp>
      <p:sp>
        <p:nvSpPr>
          <p:cNvPr id="34" name="Rectangle 33"/>
          <p:cNvSpPr/>
          <p:nvPr/>
        </p:nvSpPr>
        <p:spPr>
          <a:xfrm>
            <a:off x="-15807226" y="28213643"/>
            <a:ext cx="15539806"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pic>
        <p:nvPicPr>
          <p:cNvPr id="36" name="Picture 2"/>
          <p:cNvPicPr>
            <a:picLocks noChangeAspect="1" noChangeArrowheads="1"/>
          </p:cNvPicPr>
          <p:nvPr/>
        </p:nvPicPr>
        <p:blipFill>
          <a:blip r:embed="rId4" cstate="print"/>
          <a:srcRect/>
          <a:stretch>
            <a:fillRect/>
          </a:stretch>
        </p:blipFill>
        <p:spPr bwMode="auto">
          <a:xfrm>
            <a:off x="42081246" y="14485282"/>
            <a:ext cx="5763974" cy="3098867"/>
          </a:xfrm>
          <a:prstGeom prst="rect">
            <a:avLst/>
          </a:prstGeom>
          <a:noFill/>
          <a:ln w="9525">
            <a:noFill/>
            <a:miter lim="800000"/>
            <a:headEnd/>
            <a:tailEnd/>
          </a:ln>
          <a:effectLst/>
        </p:spPr>
      </p:pic>
      <p:pic>
        <p:nvPicPr>
          <p:cNvPr id="42" name="Picture 2"/>
          <p:cNvPicPr>
            <a:picLocks noChangeAspect="1" noChangeArrowheads="1"/>
          </p:cNvPicPr>
          <p:nvPr/>
        </p:nvPicPr>
        <p:blipFill>
          <a:blip r:embed="rId5" cstate="print"/>
          <a:srcRect/>
          <a:stretch>
            <a:fillRect/>
          </a:stretch>
        </p:blipFill>
        <p:spPr bwMode="auto">
          <a:xfrm>
            <a:off x="-7123909" y="18656484"/>
            <a:ext cx="687472" cy="465826"/>
          </a:xfrm>
          <a:prstGeom prst="rect">
            <a:avLst/>
          </a:prstGeom>
          <a:noFill/>
          <a:ln w="9525">
            <a:solidFill>
              <a:schemeClr val="tx1"/>
            </a:solidFill>
            <a:miter lim="800000"/>
            <a:headEnd/>
            <a:tailEnd/>
          </a:ln>
          <a:effectLst/>
        </p:spPr>
      </p:pic>
      <p:sp>
        <p:nvSpPr>
          <p:cNvPr id="44" name="TextBox 43"/>
          <p:cNvSpPr txBox="1"/>
          <p:nvPr/>
        </p:nvSpPr>
        <p:spPr>
          <a:xfrm>
            <a:off x="33237595" y="40385028"/>
            <a:ext cx="10552271" cy="2987925"/>
          </a:xfrm>
          <a:prstGeom prst="rect">
            <a:avLst/>
          </a:prstGeom>
          <a:noFill/>
        </p:spPr>
        <p:txBody>
          <a:bodyPr wrap="square" lIns="93910" tIns="46954" rIns="93910" bIns="46954" rtlCol="0">
            <a:spAutoFit/>
          </a:bodyPr>
          <a:lstStyle/>
          <a:p>
            <a:r>
              <a:rPr lang="en-US" sz="4900" dirty="0" smtClean="0">
                <a:solidFill>
                  <a:schemeClr val="bg1"/>
                </a:solidFill>
              </a:rPr>
              <a:t>© 2013 PosterPresentations.com</a:t>
            </a:r>
            <a:br>
              <a:rPr lang="en-US" sz="4900" dirty="0" smtClean="0">
                <a:solidFill>
                  <a:schemeClr val="bg1"/>
                </a:solidFill>
              </a:rPr>
            </a:br>
            <a:r>
              <a:rPr lang="en-US" sz="4900" dirty="0" smtClean="0">
                <a:solidFill>
                  <a:schemeClr val="bg1"/>
                </a:solidFill>
              </a:rPr>
              <a:t>    </a:t>
            </a:r>
            <a:r>
              <a:rPr lang="en-US" sz="4500" dirty="0" smtClean="0">
                <a:solidFill>
                  <a:schemeClr val="bg1"/>
                </a:solidFill>
              </a:rPr>
              <a:t>2117 Fourth Street ,</a:t>
            </a:r>
            <a:r>
              <a:rPr lang="en-US" sz="4500" baseline="0" dirty="0" smtClean="0">
                <a:solidFill>
                  <a:schemeClr val="bg1"/>
                </a:solidFill>
              </a:rPr>
              <a:t> Unit C</a:t>
            </a:r>
            <a:br>
              <a:rPr lang="en-US" sz="4500" baseline="0" dirty="0" smtClean="0">
                <a:solidFill>
                  <a:schemeClr val="bg1"/>
                </a:solidFill>
              </a:rPr>
            </a:br>
            <a:r>
              <a:rPr lang="en-US" sz="4500" baseline="0" dirty="0" smtClean="0">
                <a:solidFill>
                  <a:schemeClr val="bg1"/>
                </a:solidFill>
              </a:rPr>
              <a:t>    Berkeley CA 94710</a:t>
            </a:r>
            <a:br>
              <a:rPr lang="en-US" sz="4500" baseline="0" dirty="0" smtClean="0">
                <a:solidFill>
                  <a:schemeClr val="bg1"/>
                </a:solidFill>
              </a:rPr>
            </a:br>
            <a:r>
              <a:rPr lang="en-US" sz="4500" baseline="0" dirty="0" smtClean="0">
                <a:solidFill>
                  <a:schemeClr val="bg1"/>
                </a:solidFill>
              </a:rPr>
              <a:t>    </a:t>
            </a:r>
            <a:r>
              <a:rPr lang="en-US" sz="4500" b="1" baseline="0" dirty="0" smtClean="0">
                <a:solidFill>
                  <a:srgbClr val="FFFF00"/>
                </a:solidFill>
              </a:rPr>
              <a:t>posterpresenter@gmail.com</a:t>
            </a:r>
            <a:endParaRPr lang="en-US" sz="4900" b="1" dirty="0">
              <a:solidFill>
                <a:srgbClr val="FFFF00"/>
              </a:solidFill>
            </a:endParaRPr>
          </a:p>
        </p:txBody>
      </p:sp>
      <p:grpSp>
        <p:nvGrpSpPr>
          <p:cNvPr id="40" name="Group 39"/>
          <p:cNvGrpSpPr/>
          <p:nvPr/>
        </p:nvGrpSpPr>
        <p:grpSpPr>
          <a:xfrm>
            <a:off x="-15269949" y="41821716"/>
            <a:ext cx="14545329" cy="1684665"/>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6"/>
            </p:cNvPr>
            <p:cNvPicPr>
              <a:picLocks noChangeAspect="1" noChangeArrowheads="1"/>
            </p:cNvPicPr>
            <p:nvPr userDrawn="1"/>
          </p:nvPicPr>
          <p:blipFill>
            <a:blip r:embed="rId7" cstate="print"/>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57146"/>
            </a:xfrm>
            <a:prstGeom prst="rect">
              <a:avLst/>
            </a:prstGeom>
            <a:noFill/>
          </p:spPr>
          <p:txBody>
            <a:bodyPr wrap="square" rtlCol="0">
              <a:spAutoFit/>
            </a:bodyPr>
            <a:lstStyle/>
            <a:p>
              <a:r>
                <a:rPr lang="en-US" sz="3500" dirty="0" smtClean="0">
                  <a:solidFill>
                    <a:schemeClr val="tx2"/>
                  </a:solidFill>
                  <a:latin typeface="Trebuchet MS" pitchFamily="34" charset="0"/>
                </a:rPr>
                <a:t>Student</a:t>
              </a:r>
              <a:r>
                <a:rPr lang="en-US" sz="3500" baseline="0" dirty="0" smtClean="0">
                  <a:solidFill>
                    <a:schemeClr val="tx2"/>
                  </a:solidFill>
                  <a:latin typeface="Trebuchet MS" pitchFamily="34" charset="0"/>
                </a:rPr>
                <a:t> discounts are available on our </a:t>
              </a:r>
              <a:r>
                <a:rPr lang="en-US" sz="3500" baseline="0" dirty="0" err="1" smtClean="0">
                  <a:solidFill>
                    <a:schemeClr val="tx2"/>
                  </a:solidFill>
                  <a:latin typeface="Trebuchet MS" pitchFamily="34" charset="0"/>
                </a:rPr>
                <a:t>Facebook</a:t>
              </a:r>
              <a:r>
                <a:rPr lang="en-US" sz="3500" baseline="0" dirty="0" smtClean="0">
                  <a:solidFill>
                    <a:schemeClr val="tx2"/>
                  </a:solidFill>
                  <a:latin typeface="Trebuchet MS" pitchFamily="34" charset="0"/>
                </a:rPr>
                <a:t> page.</a:t>
              </a:r>
              <a:br>
                <a:rPr lang="en-US" sz="3500" baseline="0" dirty="0" smtClean="0">
                  <a:solidFill>
                    <a:schemeClr val="tx2"/>
                  </a:solidFill>
                  <a:latin typeface="Trebuchet MS" pitchFamily="34" charset="0"/>
                </a:rPr>
              </a:br>
              <a:r>
                <a:rPr lang="en-US" sz="3500" baseline="0" dirty="0" smtClean="0">
                  <a:solidFill>
                    <a:schemeClr val="tx2"/>
                  </a:solidFill>
                  <a:latin typeface="Trebuchet MS" pitchFamily="34" charset="0"/>
                </a:rPr>
                <a:t>Go to </a:t>
              </a:r>
              <a:r>
                <a:rPr lang="en-US" sz="3500" u="sng" baseline="0" dirty="0" smtClean="0">
                  <a:solidFill>
                    <a:schemeClr val="tx2"/>
                  </a:solidFill>
                  <a:latin typeface="Trebuchet MS" pitchFamily="34" charset="0"/>
                </a:rPr>
                <a:t>PosterPresentations.com</a:t>
              </a:r>
              <a:r>
                <a:rPr lang="en-US" sz="3500" baseline="0" dirty="0" smtClean="0">
                  <a:solidFill>
                    <a:schemeClr val="tx2"/>
                  </a:solidFill>
                  <a:latin typeface="Trebuchet MS" pitchFamily="34" charset="0"/>
                </a:rPr>
                <a:t> and click on the FB icon. </a:t>
              </a:r>
              <a:endParaRPr lang="en-US" sz="3500" dirty="0">
                <a:solidFill>
                  <a:schemeClr val="tx2"/>
                </a:solidFill>
                <a:latin typeface="Trebuchet MS" pitchFamily="34" charset="0"/>
              </a:endParaRPr>
            </a:p>
          </p:txBody>
        </p:sp>
      </p:grpSp>
      <p:cxnSp>
        <p:nvCxnSpPr>
          <p:cNvPr id="43" name="Straight Connector 42"/>
          <p:cNvCxnSpPr/>
          <p:nvPr/>
        </p:nvCxnSpPr>
        <p:spPr>
          <a:xfrm>
            <a:off x="32982658" y="40152494"/>
            <a:ext cx="15567413" cy="4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774931" y="14176029"/>
            <a:ext cx="15525597" cy="445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992242" y="6500289"/>
            <a:ext cx="15557828" cy="21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16598955" y="7002448"/>
            <a:ext cx="15452670" cy="35661600"/>
          </a:xfrm>
          <a:prstGeom prst="roundRect">
            <a:avLst>
              <a:gd name="adj" fmla="val 409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910" tIns="46954" rIns="93910" bIns="46954" anchor="ctr"/>
          <a:lstStyle/>
          <a:p>
            <a:pPr>
              <a:defRPr/>
            </a:pPr>
            <a:endParaRPr lang="en-US" dirty="0"/>
          </a:p>
        </p:txBody>
      </p:sp>
      <p:sp>
        <p:nvSpPr>
          <p:cNvPr id="22" name="Rectangle 21"/>
          <p:cNvSpPr/>
          <p:nvPr userDrawn="1"/>
        </p:nvSpPr>
        <p:spPr>
          <a:xfrm>
            <a:off x="-15807226" y="24125737"/>
            <a:ext cx="15539806"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735838" cy="6400800"/>
          </a:xfrm>
          <a:prstGeom prst="rect">
            <a:avLst/>
          </a:prstGeom>
          <a:solidFill>
            <a:schemeClr val="accent5">
              <a:lumMod val="75000"/>
            </a:schemeClr>
          </a:solidFill>
          <a:ln w="9525">
            <a:solidFill>
              <a:schemeClr val="tx1"/>
            </a:solidFill>
            <a:miter lim="800000"/>
            <a:headEnd/>
            <a:tailEnd/>
          </a:ln>
          <a:effectLst/>
        </p:spPr>
        <p:txBody>
          <a:bodyPr wrap="none" lIns="93910" tIns="46954" rIns="93910" bIns="46954" anchor="ctr"/>
          <a:lstStyle/>
          <a:p>
            <a:pPr>
              <a:defRPr/>
            </a:pPr>
            <a:endParaRPr lang="en-US" dirty="0"/>
          </a:p>
        </p:txBody>
      </p:sp>
      <p:sp>
        <p:nvSpPr>
          <p:cNvPr id="8" name="Rectangle 33"/>
          <p:cNvSpPr>
            <a:spLocks noChangeArrowheads="1"/>
          </p:cNvSpPr>
          <p:nvPr/>
        </p:nvSpPr>
        <p:spPr bwMode="auto">
          <a:xfrm>
            <a:off x="681998" y="7010402"/>
            <a:ext cx="31368292" cy="35661600"/>
          </a:xfrm>
          <a:prstGeom prst="roundRect">
            <a:avLst>
              <a:gd name="adj" fmla="val 172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910" tIns="46954" rIns="93910" bIns="46954" anchor="ctr"/>
          <a:lstStyle/>
          <a:p>
            <a:pPr>
              <a:defRPr/>
            </a:pPr>
            <a:endParaRPr lang="en-US" dirty="0"/>
          </a:p>
        </p:txBody>
      </p:sp>
      <p:sp>
        <p:nvSpPr>
          <p:cNvPr id="9" name="Rectangle 9"/>
          <p:cNvSpPr>
            <a:spLocks noChangeArrowheads="1"/>
          </p:cNvSpPr>
          <p:nvPr/>
        </p:nvSpPr>
        <p:spPr bwMode="auto">
          <a:xfrm>
            <a:off x="0" y="6407153"/>
            <a:ext cx="32735838" cy="203199"/>
          </a:xfrm>
          <a:prstGeom prst="rect">
            <a:avLst/>
          </a:prstGeom>
          <a:solidFill>
            <a:schemeClr val="accent5">
              <a:lumMod val="50000"/>
            </a:schemeClr>
          </a:solidFill>
          <a:ln w="152400">
            <a:noFill/>
            <a:miter lim="800000"/>
            <a:headEnd/>
            <a:tailEnd/>
          </a:ln>
          <a:effectLst/>
        </p:spPr>
        <p:txBody>
          <a:bodyPr wrap="none" lIns="93910" tIns="46954" rIns="93910" bIns="46954" anchor="ctr"/>
          <a:lstStyle/>
          <a:p>
            <a:pPr>
              <a:defRPr/>
            </a:pPr>
            <a:endParaRPr lang="en-US" dirty="0"/>
          </a:p>
        </p:txBody>
      </p:sp>
      <p:sp>
        <p:nvSpPr>
          <p:cNvPr id="10" name="Text Box 14"/>
          <p:cNvSpPr txBox="1">
            <a:spLocks noChangeArrowheads="1"/>
          </p:cNvSpPr>
          <p:nvPr/>
        </p:nvSpPr>
        <p:spPr bwMode="auto">
          <a:xfrm>
            <a:off x="1625371" y="42996689"/>
            <a:ext cx="2413230"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5" name="Rectangle 24"/>
          <p:cNvSpPr/>
          <p:nvPr userDrawn="1"/>
        </p:nvSpPr>
        <p:spPr>
          <a:xfrm>
            <a:off x="-15802287" y="-26128"/>
            <a:ext cx="15539806"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820" tIns="375636" rIns="187820" bIns="187820" rtlCol="0" anchor="t" anchorCtr="0"/>
          <a:lstStyle/>
          <a:p>
            <a:pPr algn="ctr"/>
            <a:r>
              <a:rPr lang="en-US" sz="6000" b="1" dirty="0" smtClean="0">
                <a:solidFill>
                  <a:schemeClr val="bg1"/>
                </a:solidFill>
                <a:latin typeface="Trebuchet MS" pitchFamily="34" charset="0"/>
              </a:rPr>
              <a:t>QUICK DESIGN</a:t>
            </a:r>
            <a:r>
              <a:rPr lang="en-US" sz="6000" b="1" baseline="0" dirty="0" smtClean="0">
                <a:solidFill>
                  <a:schemeClr val="bg1"/>
                </a:solidFill>
                <a:latin typeface="Trebuchet MS" pitchFamily="34" charset="0"/>
              </a:rPr>
              <a:t> </a:t>
            </a:r>
            <a:r>
              <a:rPr lang="en-US" sz="6000" b="1" dirty="0" smtClean="0">
                <a:solidFill>
                  <a:schemeClr val="bg1"/>
                </a:solidFill>
                <a:latin typeface="Trebuchet MS" pitchFamily="34" charset="0"/>
              </a:rPr>
              <a:t>GUIDE</a:t>
            </a:r>
          </a:p>
          <a:p>
            <a:pPr algn="ctr"/>
            <a:r>
              <a:rPr lang="en-US" sz="5500" b="1" dirty="0" smtClean="0">
                <a:solidFill>
                  <a:srgbClr val="FFFF00"/>
                </a:solidFill>
                <a:latin typeface="Trebuchet MS" pitchFamily="34" charset="0"/>
              </a:rPr>
              <a:t>(--THIS SECTION DOES NOT PRINT--)</a:t>
            </a:r>
          </a:p>
          <a:p>
            <a:pPr algn="ctr"/>
            <a:endParaRPr lang="en-US" sz="4500" b="1" dirty="0" smtClean="0">
              <a:latin typeface="Trebuchet MS" pitchFamily="34" charset="0"/>
            </a:endParaRPr>
          </a:p>
          <a:p>
            <a:pPr defTabSz="3765639"/>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dirty="0" smtClean="0">
                <a:latin typeface="Trebuchet MS" pitchFamily="34" charset="0"/>
              </a:rPr>
              <a:t>a 91cm </a:t>
            </a:r>
            <a:r>
              <a:rPr lang="en-US" sz="4400" baseline="0" dirty="0" smtClean="0">
                <a:latin typeface="Trebuchet MS" pitchFamily="34" charset="0"/>
              </a:rPr>
              <a:t>x 122cm</a:t>
            </a:r>
            <a:r>
              <a:rPr lang="en-US" sz="4400" dirty="0" smtClean="0">
                <a:latin typeface="Trebuchet MS" pitchFamily="34" charset="0"/>
              </a:rPr>
              <a:t> professional  poster</a:t>
            </a:r>
            <a:r>
              <a:rPr lang="en-US" sz="4400" smtClean="0">
                <a:latin typeface="Trebuchet MS" pitchFamily="34" charset="0"/>
              </a:rPr>
              <a:t>. You</a:t>
            </a:r>
            <a:r>
              <a:rPr lang="en-US" sz="4400" baseline="0" smtClean="0">
                <a:latin typeface="Trebuchet MS" pitchFamily="34" charset="0"/>
              </a:rPr>
              <a:t> can u</a:t>
            </a:r>
            <a:r>
              <a:rPr lang="en-US" sz="4400" smtClean="0">
                <a:latin typeface="Trebuchet MS" pitchFamily="34" charset="0"/>
              </a:rPr>
              <a:t>se</a:t>
            </a:r>
            <a:r>
              <a:rPr lang="en-US" sz="4400" baseline="0" smtClean="0">
                <a:latin typeface="Trebuchet MS" pitchFamily="34" charset="0"/>
              </a:rPr>
              <a:t> it to create your research poster and </a:t>
            </a:r>
            <a:r>
              <a:rPr lang="en-US" sz="4400" smtClean="0">
                <a:latin typeface="Trebuchet MS" pitchFamily="34" charset="0"/>
              </a:rPr>
              <a:t>save valuable time placing titles, subtitles,</a:t>
            </a:r>
            <a:r>
              <a:rPr lang="en-US" sz="4400" baseline="0" smtClean="0">
                <a:latin typeface="Trebuchet MS" pitchFamily="34" charset="0"/>
              </a:rPr>
              <a:t> text, and graphics</a:t>
            </a:r>
            <a:r>
              <a:rPr lang="en-US" sz="4400" smtClean="0">
                <a:latin typeface="Trebuchet MS" pitchFamily="34" charset="0"/>
              </a:rPr>
              <a:t>. </a:t>
            </a:r>
            <a:endParaRPr lang="en-US" sz="4400" dirty="0" smtClean="0">
              <a:latin typeface="Trebuchet MS" pitchFamily="34" charset="0"/>
            </a:endParaRPr>
          </a:p>
          <a:p>
            <a:pPr defTabSz="4389219"/>
            <a:endParaRPr lang="en-US" sz="4400" dirty="0" smtClean="0">
              <a:latin typeface="Trebuchet MS" pitchFamily="34" charset="0"/>
            </a:endParaRPr>
          </a:p>
          <a:p>
            <a:pPr defTabSz="4389219"/>
            <a:r>
              <a:rPr lang="en-US" sz="4400" dirty="0" smtClean="0">
                <a:latin typeface="Trebuchet MS" pitchFamily="34" charset="0"/>
              </a:rPr>
              <a:t>We provide a series of online tutorials that will guide you through the poster design process and answer your poster production questions. </a:t>
            </a:r>
          </a:p>
          <a:p>
            <a:pPr defTabSz="4389219"/>
            <a:endParaRPr lang="en-US" sz="4400" dirty="0" smtClean="0">
              <a:latin typeface="Trebuchet MS" pitchFamily="34" charset="0"/>
            </a:endParaRPr>
          </a:p>
          <a:p>
            <a:pPr defTabSz="4389219"/>
            <a:r>
              <a:rPr lang="en-US" sz="4400" dirty="0" smtClean="0">
                <a:latin typeface="Trebuchet MS" pitchFamily="34" charset="0"/>
              </a:rPr>
              <a:t>To view our template tutorials, go online to </a:t>
            </a:r>
            <a:r>
              <a:rPr lang="en-US" sz="4400" b="1" dirty="0" smtClean="0">
                <a:solidFill>
                  <a:srgbClr val="FFFF00"/>
                </a:solidFill>
                <a:latin typeface="Trebuchet MS" pitchFamily="34" charset="0"/>
              </a:rPr>
              <a:t>PosterPresentations.com </a:t>
            </a:r>
            <a:r>
              <a:rPr lang="en-US" sz="4400" dirty="0" smtClean="0">
                <a:latin typeface="Trebuchet MS" pitchFamily="34" charset="0"/>
              </a:rPr>
              <a:t>and click on </a:t>
            </a:r>
            <a:r>
              <a:rPr lang="en-US" sz="4400" dirty="0" smtClean="0">
                <a:solidFill>
                  <a:srgbClr val="FFFF00"/>
                </a:solidFill>
                <a:latin typeface="Trebuchet MS" pitchFamily="34" charset="0"/>
              </a:rPr>
              <a:t>HELP DESK.</a:t>
            </a:r>
          </a:p>
          <a:p>
            <a:pPr defTabSz="4389219"/>
            <a:endParaRPr lang="en-US" sz="4400" dirty="0" smtClean="0">
              <a:latin typeface="Trebuchet MS" pitchFamily="34" charset="0"/>
            </a:endParaRPr>
          </a:p>
          <a:p>
            <a:pPr defTabSz="4389219"/>
            <a:r>
              <a:rPr lang="en-US" sz="4400" dirty="0" smtClean="0">
                <a:latin typeface="Trebuchet MS" pitchFamily="34" charset="0"/>
              </a:rPr>
              <a:t>When</a:t>
            </a:r>
            <a:r>
              <a:rPr lang="en-US" sz="4400" baseline="0" dirty="0" smtClean="0">
                <a:latin typeface="Trebuchet MS" pitchFamily="34" charset="0"/>
              </a:rPr>
              <a:t> you are ready to</a:t>
            </a:r>
            <a:r>
              <a:rPr lang="en-US" sz="4400" dirty="0" smtClean="0">
                <a:latin typeface="Trebuchet MS" pitchFamily="34" charset="0"/>
              </a:rPr>
              <a:t> </a:t>
            </a:r>
            <a:r>
              <a:rPr lang="en-US" sz="4400" baseline="0" dirty="0" smtClean="0">
                <a:latin typeface="Trebuchet MS" pitchFamily="34" charset="0"/>
              </a:rPr>
              <a:t> print your poster</a:t>
            </a:r>
            <a:r>
              <a:rPr lang="en-US" sz="4400" dirty="0" smtClean="0">
                <a:latin typeface="Trebuchet MS" pitchFamily="34" charset="0"/>
              </a:rPr>
              <a:t>,</a:t>
            </a:r>
            <a:r>
              <a:rPr lang="en-US" sz="4400" baseline="0" dirty="0" smtClean="0">
                <a:latin typeface="Trebuchet MS" pitchFamily="34" charset="0"/>
              </a:rPr>
              <a:t> go online to </a:t>
            </a:r>
            <a:r>
              <a:rPr lang="en-US" sz="4800" b="1" dirty="0" smtClean="0">
                <a:solidFill>
                  <a:srgbClr val="FFFF00"/>
                </a:solidFill>
                <a:latin typeface="Trebuchet MS" pitchFamily="34" charset="0"/>
              </a:rPr>
              <a:t>PosterPresentations.com</a:t>
            </a:r>
            <a:r>
              <a:rPr lang="en-US" sz="4800" b="1" dirty="0" smtClean="0">
                <a:solidFill>
                  <a:schemeClr val="bg1"/>
                </a:solidFill>
                <a:latin typeface="Trebuchet MS" pitchFamily="34" charset="0"/>
              </a:rPr>
              <a:t>.</a:t>
            </a:r>
            <a:r>
              <a:rPr lang="en-US" sz="4400" dirty="0" smtClean="0">
                <a:latin typeface="Trebuchet MS" pitchFamily="34" charset="0"/>
              </a:rPr>
              <a:t/>
            </a:r>
            <a:br>
              <a:rPr lang="en-US" sz="4400" dirty="0" smtClean="0">
                <a:latin typeface="Trebuchet MS" pitchFamily="34" charset="0"/>
              </a:rPr>
            </a:br>
            <a:endParaRPr lang="en-US" sz="4400" dirty="0" smtClean="0">
              <a:latin typeface="Trebuchet MS" pitchFamily="34" charset="0"/>
            </a:endParaRPr>
          </a:p>
          <a:p>
            <a:pPr algn="l" defTabSz="3765639"/>
            <a:r>
              <a:rPr lang="en-US" sz="4400" b="1" dirty="0" smtClean="0">
                <a:solidFill>
                  <a:schemeClr val="bg1"/>
                </a:solidFill>
                <a:latin typeface="Trebuchet MS" pitchFamily="34" charset="0"/>
              </a:rPr>
              <a:t>Need</a:t>
            </a:r>
            <a:r>
              <a:rPr lang="en-US" sz="4400" b="1" baseline="0" dirty="0" smtClean="0">
                <a:solidFill>
                  <a:schemeClr val="bg1"/>
                </a:solidFill>
                <a:latin typeface="Trebuchet MS" pitchFamily="34" charset="0"/>
              </a:rPr>
              <a:t> Assistance?  </a:t>
            </a:r>
            <a:r>
              <a:rPr lang="en-US" sz="4800" b="1" baseline="0" dirty="0" smtClean="0">
                <a:solidFill>
                  <a:srgbClr val="FFFF00"/>
                </a:solidFill>
                <a:latin typeface="Trebuchet MS" pitchFamily="34" charset="0"/>
              </a:rPr>
              <a:t>Call  us at </a:t>
            </a:r>
            <a:r>
              <a:rPr lang="en-US" sz="4800" b="1" dirty="0" smtClean="0">
                <a:solidFill>
                  <a:srgbClr val="FFFF00"/>
                </a:solidFill>
                <a:latin typeface="Trebuchet MS" pitchFamily="34" charset="0"/>
              </a:rPr>
              <a:t>1.866.649.3004</a:t>
            </a:r>
          </a:p>
          <a:p>
            <a:pPr defTabSz="3762188"/>
            <a:r>
              <a:rPr lang="en-US" sz="4400" dirty="0" smtClean="0">
                <a:latin typeface="Trebuchet MS" pitchFamily="34" charset="0"/>
              </a:rPr>
              <a:t> </a:t>
            </a:r>
            <a:endParaRPr lang="en-US" sz="4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44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4400" dirty="0" smtClean="0">
                <a:latin typeface="Trebuchet MS" pitchFamily="34" charset="0"/>
              </a:rPr>
              <a:t>To</a:t>
            </a:r>
            <a:r>
              <a:rPr lang="en-US" sz="4400" baseline="0" dirty="0" smtClean="0">
                <a:latin typeface="Trebuchet MS" pitchFamily="34" charset="0"/>
              </a:rPr>
              <a:t> add text, c</a:t>
            </a:r>
            <a:r>
              <a:rPr lang="en-US" sz="4400" dirty="0" smtClean="0">
                <a:latin typeface="Trebuchet MS" pitchFamily="34" charset="0"/>
              </a:rPr>
              <a:t>lick inside</a:t>
            </a:r>
            <a:r>
              <a:rPr lang="en-US" sz="4400" baseline="0" dirty="0" smtClean="0">
                <a:latin typeface="Trebuchet MS" pitchFamily="34" charset="0"/>
              </a:rPr>
              <a:t> a placeholder on the poster and type or paste your text.  To move a placeholder, click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  Click </a:t>
            </a:r>
            <a:r>
              <a:rPr lang="en-US" sz="4400" u="sng" baseline="0" dirty="0" smtClean="0">
                <a:latin typeface="Trebuchet MS" pitchFamily="34" charset="0"/>
              </a:rPr>
              <a:t>once</a:t>
            </a:r>
            <a:r>
              <a:rPr lang="en-US" sz="4400" baseline="0" dirty="0" smtClean="0">
                <a:latin typeface="Trebuchet MS" pitchFamily="34" charset="0"/>
              </a:rPr>
              <a:t> and drag it to a new location where you can resize it. </a:t>
            </a:r>
          </a:p>
          <a:p>
            <a:pPr defTabSz="3765639"/>
            <a:endParaRPr lang="en-US" sz="4400" dirty="0" smtClean="0">
              <a:latin typeface="Trebuchet MS" pitchFamily="34" charset="0"/>
            </a:endParaRPr>
          </a:p>
          <a:p>
            <a:pPr defTabSz="3765639"/>
            <a:r>
              <a:rPr lang="en-US" sz="4400" b="1" dirty="0" smtClean="0">
                <a:solidFill>
                  <a:srgbClr val="FFFF00"/>
                </a:solidFill>
                <a:latin typeface="Trebuchet MS" pitchFamily="34" charset="0"/>
              </a:rPr>
              <a:t>Section Header placeholder</a:t>
            </a:r>
          </a:p>
          <a:p>
            <a:pPr defTabSz="3765639"/>
            <a:r>
              <a:rPr lang="en-US" sz="44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4400" baseline="0" dirty="0" smtClean="0">
              <a:latin typeface="Trebuchet MS" pitchFamily="34" charset="0"/>
            </a:endParaRPr>
          </a:p>
          <a:p>
            <a:pPr defTabSz="4389219"/>
            <a:endParaRPr lang="en-US" sz="4400" dirty="0" smtClean="0">
              <a:latin typeface="Trebuchet MS" pitchFamily="34" charset="0"/>
            </a:endParaRPr>
          </a:p>
          <a:p>
            <a:pPr defTabSz="4389219"/>
            <a:endParaRPr lang="en-US" sz="4400" b="1" dirty="0" smtClean="0">
              <a:solidFill>
                <a:srgbClr val="FFFF00"/>
              </a:solidFill>
              <a:latin typeface="Trebuchet MS" pitchFamily="34" charset="0"/>
            </a:endParaRPr>
          </a:p>
          <a:p>
            <a:pPr defTabSz="4389219"/>
            <a:endParaRPr lang="en-US" sz="4400" b="1" dirty="0" smtClean="0">
              <a:solidFill>
                <a:srgbClr val="FFFF00"/>
              </a:solidFill>
              <a:latin typeface="Trebuchet MS" pitchFamily="34" charset="0"/>
            </a:endParaRPr>
          </a:p>
          <a:p>
            <a:pPr defTabSz="4389219"/>
            <a:r>
              <a:rPr lang="en-US" sz="4400" b="1" dirty="0" smtClean="0">
                <a:solidFill>
                  <a:srgbClr val="FFFF00"/>
                </a:solidFill>
                <a:latin typeface="Trebuchet MS" pitchFamily="34" charset="0"/>
              </a:rPr>
              <a:t>Text placeholder</a:t>
            </a:r>
          </a:p>
          <a:p>
            <a:pPr defTabSz="4389219"/>
            <a:r>
              <a:rPr lang="en-US" sz="4400" baseline="0" dirty="0" smtClean="0">
                <a:latin typeface="Trebuchet MS" pitchFamily="34" charset="0"/>
              </a:rPr>
              <a:t>Move this preformatted text placeholder to the poster to add a new body of text.</a:t>
            </a: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1" baseline="0" dirty="0" smtClean="0">
              <a:solidFill>
                <a:srgbClr val="FFFF00"/>
              </a:solidFill>
              <a:latin typeface="Trebuchet MS" pitchFamily="34" charset="0"/>
            </a:endParaRPr>
          </a:p>
          <a:p>
            <a:pPr defTabSz="4389219"/>
            <a:r>
              <a:rPr lang="en-US" sz="4400" b="1" baseline="0" dirty="0" smtClean="0">
                <a:solidFill>
                  <a:srgbClr val="FFFF00"/>
                </a:solidFill>
                <a:latin typeface="Trebuchet MS" pitchFamily="34" charset="0"/>
              </a:rPr>
              <a:t>Picture placeholder</a:t>
            </a:r>
          </a:p>
          <a:p>
            <a:pPr defTabSz="4389219"/>
            <a:r>
              <a:rPr lang="en-US" sz="4400" baseline="0" dirty="0" smtClean="0">
                <a:latin typeface="Trebuchet MS" pitchFamily="34" charset="0"/>
              </a:rPr>
              <a:t>Move this graphic placeholder onto your poster, size it first, and then click it to add a picture to the poster.</a:t>
            </a:r>
          </a:p>
          <a:p>
            <a:pPr defTabSz="3600037"/>
            <a:endParaRPr lang="en-US" sz="4400" b="1" dirty="0" smtClean="0">
              <a:solidFill>
                <a:srgbClr val="FFFF00"/>
              </a:solidFill>
              <a:latin typeface="Trebuchet MS" pitchFamily="34" charset="0"/>
            </a:endParaRPr>
          </a:p>
          <a:p>
            <a:pPr defTabSz="3600037"/>
            <a:endParaRPr lang="en-US" sz="4400" b="1" dirty="0" smtClean="0">
              <a:solidFill>
                <a:srgbClr val="FFFF00"/>
              </a:solidFill>
              <a:latin typeface="Trebuchet MS" pitchFamily="34" charset="0"/>
            </a:endParaRPr>
          </a:p>
          <a:p>
            <a:pPr defTabSz="4507966"/>
            <a:r>
              <a:rPr lang="en-US" sz="4400" dirty="0" smtClean="0">
                <a:latin typeface="Trebuchet MS" pitchFamily="34" charset="0"/>
              </a:rPr>
              <a:t> </a:t>
            </a:r>
            <a:endParaRPr lang="en-US" sz="4400" baseline="0" dirty="0" smtClean="0">
              <a:latin typeface="Trebuchet MS" pitchFamily="34" charset="0"/>
            </a:endParaRPr>
          </a:p>
          <a:p>
            <a:pPr defTabSz="4507966"/>
            <a:endParaRPr lang="en-US" sz="3800" baseline="0" dirty="0" smtClean="0">
              <a:latin typeface="Trebuchet MS" pitchFamily="34" charset="0"/>
            </a:endParaRPr>
          </a:p>
          <a:p>
            <a:pPr defTabSz="4507966"/>
            <a:endParaRPr lang="en-US" sz="3800" baseline="0" dirty="0" smtClean="0">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algn="ctr"/>
            <a:endParaRPr lang="en-US" sz="4900" b="1" dirty="0" smtClean="0">
              <a:solidFill>
                <a:schemeClr val="bg1"/>
              </a:solidFill>
              <a:latin typeface="Trebuchet MS" pitchFamily="34" charset="0"/>
            </a:endParaRPr>
          </a:p>
          <a:p>
            <a:pPr defTabSz="4507966"/>
            <a:endParaRPr lang="en-US" sz="3800" dirty="0" smtClean="0">
              <a:latin typeface="Trebuchet MS" pitchFamily="34" charset="0"/>
            </a:endParaRPr>
          </a:p>
          <a:p>
            <a:pPr algn="ctr"/>
            <a:endParaRPr lang="en-US" sz="3800" b="1" dirty="0" smtClean="0">
              <a:solidFill>
                <a:schemeClr val="bg1"/>
              </a:solidFill>
              <a:latin typeface="Trebuchet MS" pitchFamily="34" charset="0"/>
            </a:endParaRPr>
          </a:p>
          <a:p>
            <a:pPr defTabSz="4507966"/>
            <a:endParaRPr lang="en-US" sz="3800" b="1" dirty="0" smtClean="0">
              <a:solidFill>
                <a:srgbClr val="FFFF00"/>
              </a:solidFill>
              <a:latin typeface="Trebuchet MS" pitchFamily="34" charset="0"/>
            </a:endParaRPr>
          </a:p>
          <a:p>
            <a:pPr algn="ctr"/>
            <a:endParaRPr lang="en-US" sz="4900" b="1" dirty="0">
              <a:latin typeface="Trebuchet MS" pitchFamily="34" charset="0"/>
            </a:endParaRPr>
          </a:p>
        </p:txBody>
      </p:sp>
      <p:sp>
        <p:nvSpPr>
          <p:cNvPr id="26" name="Rectangle 25"/>
          <p:cNvSpPr/>
          <p:nvPr userDrawn="1"/>
        </p:nvSpPr>
        <p:spPr>
          <a:xfrm>
            <a:off x="-15807226" y="30042443"/>
            <a:ext cx="15539806"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pic>
        <p:nvPicPr>
          <p:cNvPr id="36" name="Picture 2"/>
          <p:cNvPicPr>
            <a:picLocks noChangeAspect="1" noChangeArrowheads="1"/>
          </p:cNvPicPr>
          <p:nvPr userDrawn="1"/>
        </p:nvPicPr>
        <p:blipFill>
          <a:blip r:embed="rId4" cstate="print"/>
          <a:srcRect/>
          <a:stretch>
            <a:fillRect/>
          </a:stretch>
        </p:blipFill>
        <p:spPr bwMode="auto">
          <a:xfrm>
            <a:off x="-7123909" y="18656484"/>
            <a:ext cx="687472" cy="465826"/>
          </a:xfrm>
          <a:prstGeom prst="rect">
            <a:avLst/>
          </a:prstGeom>
          <a:noFill/>
          <a:ln w="9525">
            <a:solidFill>
              <a:schemeClr val="tx1"/>
            </a:solidFill>
            <a:miter lim="800000"/>
            <a:headEnd/>
            <a:tailEnd/>
          </a:ln>
          <a:effectLst/>
        </p:spPr>
      </p:pic>
      <p:grpSp>
        <p:nvGrpSpPr>
          <p:cNvPr id="37" name="Group 36"/>
          <p:cNvGrpSpPr/>
          <p:nvPr userDrawn="1"/>
        </p:nvGrpSpPr>
        <p:grpSpPr>
          <a:xfrm>
            <a:off x="-15269949" y="41821716"/>
            <a:ext cx="14545329" cy="1684665"/>
            <a:chOff x="44242388" y="28054064"/>
            <a:chExt cx="9771398"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68327" y="28152425"/>
              <a:ext cx="914400" cy="914400"/>
            </a:xfrm>
            <a:prstGeom prst="rect">
              <a:avLst/>
            </a:prstGeom>
            <a:noFill/>
          </p:spPr>
        </p:pic>
        <p:sp>
          <p:nvSpPr>
            <p:cNvPr id="40" name="TextBox 39"/>
            <p:cNvSpPr txBox="1"/>
            <p:nvPr userDrawn="1"/>
          </p:nvSpPr>
          <p:spPr>
            <a:xfrm>
              <a:off x="45342598" y="28244014"/>
              <a:ext cx="8671188" cy="757146"/>
            </a:xfrm>
            <a:prstGeom prst="rect">
              <a:avLst/>
            </a:prstGeom>
            <a:noFill/>
          </p:spPr>
          <p:txBody>
            <a:bodyPr wrap="square" rtlCol="0">
              <a:spAutoFit/>
            </a:bodyPr>
            <a:lstStyle/>
            <a:p>
              <a:r>
                <a:rPr lang="en-US" sz="3500" dirty="0" smtClean="0">
                  <a:solidFill>
                    <a:schemeClr val="tx2"/>
                  </a:solidFill>
                  <a:latin typeface="Trebuchet MS" pitchFamily="34" charset="0"/>
                </a:rPr>
                <a:t>Student</a:t>
              </a:r>
              <a:r>
                <a:rPr lang="en-US" sz="3500" baseline="0" dirty="0" smtClean="0">
                  <a:solidFill>
                    <a:schemeClr val="tx2"/>
                  </a:solidFill>
                  <a:latin typeface="Trebuchet MS" pitchFamily="34" charset="0"/>
                </a:rPr>
                <a:t> discounts are available on our </a:t>
              </a:r>
              <a:r>
                <a:rPr lang="en-US" sz="3500" baseline="0" dirty="0" err="1" smtClean="0">
                  <a:solidFill>
                    <a:schemeClr val="tx2"/>
                  </a:solidFill>
                  <a:latin typeface="Trebuchet MS" pitchFamily="34" charset="0"/>
                </a:rPr>
                <a:t>Facebook</a:t>
              </a:r>
              <a:r>
                <a:rPr lang="en-US" sz="3500" baseline="0" dirty="0" smtClean="0">
                  <a:solidFill>
                    <a:schemeClr val="tx2"/>
                  </a:solidFill>
                  <a:latin typeface="Trebuchet MS" pitchFamily="34" charset="0"/>
                </a:rPr>
                <a:t> page.</a:t>
              </a:r>
              <a:br>
                <a:rPr lang="en-US" sz="3500" baseline="0" dirty="0" smtClean="0">
                  <a:solidFill>
                    <a:schemeClr val="tx2"/>
                  </a:solidFill>
                  <a:latin typeface="Trebuchet MS" pitchFamily="34" charset="0"/>
                </a:rPr>
              </a:br>
              <a:r>
                <a:rPr lang="en-US" sz="3500" baseline="0" dirty="0" smtClean="0">
                  <a:solidFill>
                    <a:schemeClr val="tx2"/>
                  </a:solidFill>
                  <a:latin typeface="Trebuchet MS" pitchFamily="34" charset="0"/>
                </a:rPr>
                <a:t>Go to </a:t>
              </a:r>
              <a:r>
                <a:rPr lang="en-US" sz="3500" u="sng" baseline="0" dirty="0" smtClean="0">
                  <a:solidFill>
                    <a:schemeClr val="tx2"/>
                  </a:solidFill>
                  <a:latin typeface="Trebuchet MS" pitchFamily="34" charset="0"/>
                </a:rPr>
                <a:t>PosterPresentations.com</a:t>
              </a:r>
              <a:r>
                <a:rPr lang="en-US" sz="3500" baseline="0" dirty="0" smtClean="0">
                  <a:solidFill>
                    <a:schemeClr val="tx2"/>
                  </a:solidFill>
                  <a:latin typeface="Trebuchet MS" pitchFamily="34" charset="0"/>
                </a:rPr>
                <a:t> and click on the FB icon. </a:t>
              </a:r>
              <a:endParaRPr lang="en-US" sz="3500" dirty="0">
                <a:solidFill>
                  <a:schemeClr val="tx2"/>
                </a:solidFill>
                <a:latin typeface="Trebuchet MS" pitchFamily="34" charset="0"/>
              </a:endParaRPr>
            </a:p>
          </p:txBody>
        </p:sp>
      </p:grpSp>
      <p:cxnSp>
        <p:nvCxnSpPr>
          <p:cNvPr id="41" name="Straight Connector 40"/>
          <p:cNvCxnSpPr/>
          <p:nvPr userDrawn="1"/>
        </p:nvCxnSpPr>
        <p:spPr>
          <a:xfrm>
            <a:off x="-15774931" y="14176029"/>
            <a:ext cx="15525597" cy="445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5807226" y="25211587"/>
            <a:ext cx="15539806"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sp>
        <p:nvSpPr>
          <p:cNvPr id="43" name="Rectangle 42"/>
          <p:cNvSpPr/>
          <p:nvPr userDrawn="1"/>
        </p:nvSpPr>
        <p:spPr>
          <a:xfrm>
            <a:off x="32982658" y="0"/>
            <a:ext cx="15567413"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820" tIns="375636" rIns="187820" bIns="187820" rtlCol="0" anchor="t" anchorCtr="0"/>
          <a:lstStyle/>
          <a:p>
            <a:pPr algn="ctr"/>
            <a:r>
              <a:rPr lang="en-US" sz="6000" b="1" dirty="0" smtClean="0">
                <a:solidFill>
                  <a:schemeClr val="bg1"/>
                </a:solidFill>
                <a:latin typeface="Trebuchet MS" pitchFamily="34" charset="0"/>
              </a:rPr>
              <a:t>QUICK</a:t>
            </a:r>
            <a:r>
              <a:rPr lang="en-US" sz="6000" b="1" baseline="0" dirty="0" smtClean="0">
                <a:solidFill>
                  <a:schemeClr val="bg1"/>
                </a:solidFill>
                <a:latin typeface="Trebuchet MS" pitchFamily="34" charset="0"/>
              </a:rPr>
              <a:t> TIPS</a:t>
            </a:r>
            <a:endParaRPr lang="en-US" sz="6000" b="1" dirty="0" smtClean="0">
              <a:solidFill>
                <a:schemeClr val="bg1"/>
              </a:solidFill>
              <a:latin typeface="Trebuchet MS" pitchFamily="34" charset="0"/>
            </a:endParaRPr>
          </a:p>
          <a:p>
            <a:pPr algn="ctr"/>
            <a:r>
              <a:rPr lang="en-US" sz="5500" b="1" dirty="0" smtClean="0">
                <a:solidFill>
                  <a:srgbClr val="FFFF00"/>
                </a:solidFill>
                <a:latin typeface="Trebuchet MS" pitchFamily="34" charset="0"/>
              </a:rPr>
              <a:t>(--THIS SECTION DOES NOT PRINT--)</a:t>
            </a:r>
          </a:p>
          <a:p>
            <a:pPr algn="ctr"/>
            <a:endParaRPr lang="en-US" sz="4500" b="1" dirty="0" smtClean="0">
              <a:latin typeface="Trebuchet MS" pitchFamily="34" charset="0"/>
            </a:endParaRPr>
          </a:p>
          <a:p>
            <a:pPr defTabSz="3219590"/>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properly.</a:t>
            </a:r>
          </a:p>
          <a:p>
            <a:pPr defTabSz="3219590"/>
            <a:endParaRPr lang="en-US" sz="4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TEMPLATE</a:t>
            </a:r>
            <a:r>
              <a:rPr lang="en-US" sz="6000" b="1" baseline="0" dirty="0" smtClean="0">
                <a:solidFill>
                  <a:schemeClr val="bg1"/>
                </a:solidFill>
                <a:latin typeface="Trebuchet MS" pitchFamily="34" charset="0"/>
              </a:rPr>
              <a:t> FAQs</a:t>
            </a:r>
          </a:p>
          <a:p>
            <a:pPr algn="ctr"/>
            <a:endParaRPr lang="en-US" sz="44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2689420"/>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2689420"/>
            <a:endParaRPr lang="en-US" sz="4400" b="1" baseline="0" dirty="0" smtClean="0">
              <a:solidFill>
                <a:srgbClr val="FFFF00"/>
              </a:solidFill>
              <a:latin typeface="Trebuchet MS" pitchFamily="34" charset="0"/>
            </a:endParaRPr>
          </a:p>
          <a:p>
            <a:pPr defTabSz="2689420"/>
            <a:r>
              <a:rPr lang="en-US" sz="4400" b="1" baseline="0" dirty="0" smtClean="0">
                <a:solidFill>
                  <a:srgbClr val="FFFF00"/>
                </a:solidFill>
                <a:latin typeface="Trebuchet MS" pitchFamily="34" charset="0"/>
              </a:rPr>
              <a:t>Modifying the layout</a:t>
            </a:r>
          </a:p>
          <a:p>
            <a:pPr defTabSz="2689420"/>
            <a:r>
              <a:rPr lang="en-US" sz="4400" dirty="0" smtClean="0">
                <a:latin typeface="Trebuchet MS" pitchFamily="34" charset="0"/>
              </a:rPr>
              <a:t>This template has four </a:t>
            </a:r>
            <a:r>
              <a:rPr lang="en-US" sz="4400" baseline="0" dirty="0" smtClean="0">
                <a:latin typeface="Trebuchet MS" pitchFamily="34" charset="0"/>
              </a:rPr>
              <a:t>different </a:t>
            </a:r>
          </a:p>
          <a:p>
            <a:pPr defTabSz="2689420"/>
            <a:r>
              <a:rPr lang="en-US" sz="4400" baseline="0" dirty="0" smtClean="0">
                <a:latin typeface="Trebuchet MS" pitchFamily="34" charset="0"/>
              </a:rPr>
              <a:t>column layouts.  </a:t>
            </a:r>
            <a:r>
              <a:rPr lang="en-US" sz="4400" u="sng" baseline="0" dirty="0" smtClean="0">
                <a:latin typeface="Trebuchet MS" pitchFamily="34" charset="0"/>
              </a:rPr>
              <a:t>Right-click</a:t>
            </a:r>
            <a:r>
              <a:rPr lang="en-US" sz="4400" baseline="0" dirty="0" smtClean="0">
                <a:latin typeface="Trebuchet MS" pitchFamily="34" charset="0"/>
              </a:rPr>
              <a:t> your </a:t>
            </a:r>
          </a:p>
          <a:p>
            <a:pPr defTabSz="2689420"/>
            <a:r>
              <a:rPr lang="en-US" sz="4400" baseline="0" dirty="0" smtClean="0">
                <a:latin typeface="Trebuchet MS" pitchFamily="34" charset="0"/>
              </a:rPr>
              <a:t>mouse on the background  and </a:t>
            </a:r>
          </a:p>
          <a:p>
            <a:pPr defTabSz="2689420"/>
            <a:r>
              <a:rPr lang="en-US" sz="4400" baseline="0" dirty="0" smtClean="0">
                <a:latin typeface="Trebuchet MS" pitchFamily="34" charset="0"/>
              </a:rPr>
              <a:t>click on LAYOUT to see the layout </a:t>
            </a:r>
          </a:p>
          <a:p>
            <a:pPr defTabSz="2689420"/>
            <a:r>
              <a:rPr lang="en-US" sz="4400" baseline="0" dirty="0" smtClean="0">
                <a:latin typeface="Trebuchet MS" pitchFamily="34" charset="0"/>
              </a:rPr>
              <a:t>options.  The columns in 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2689420"/>
            <a:r>
              <a:rPr lang="en-US" sz="4400" b="1" baseline="0" dirty="0" smtClean="0">
                <a:solidFill>
                  <a:srgbClr val="FFFF00"/>
                </a:solidFill>
                <a:latin typeface="Trebuchet MS" pitchFamily="34" charset="0"/>
              </a:rPr>
              <a:t>Importing text and graphics from external sources</a:t>
            </a:r>
          </a:p>
          <a:p>
            <a:pPr defTabSz="2689420"/>
            <a:r>
              <a:rPr lang="en-US" sz="4400" b="1" u="sng" baseline="0" dirty="0" smtClean="0">
                <a:latin typeface="Trebuchet MS" pitchFamily="34" charset="0"/>
              </a:rPr>
              <a:t>TEXT</a:t>
            </a:r>
            <a:r>
              <a:rPr lang="en-US" sz="4400" b="1" u="none" baseline="0" dirty="0" smtClean="0">
                <a:latin typeface="Trebuchet MS" pitchFamily="34" charset="0"/>
              </a:rPr>
              <a: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4400" baseline="0" dirty="0" smtClean="0">
              <a:latin typeface="Trebuchet MS" pitchFamily="34" charset="0"/>
            </a:endParaRPr>
          </a:p>
          <a:p>
            <a:pPr defTabSz="2689420"/>
            <a:r>
              <a:rPr lang="en-US" sz="4400" b="1" u="sng" baseline="0" dirty="0" smtClean="0">
                <a:latin typeface="Trebuchet MS" pitchFamily="34" charset="0"/>
              </a:rPr>
              <a:t>PHOTOS</a:t>
            </a:r>
            <a:r>
              <a:rPr lang="en-US" sz="4400" b="1" u="none" baseline="0" dirty="0" smtClean="0">
                <a:latin typeface="Trebuchet MS" pitchFamily="34" charset="0"/>
              </a:rPr>
              <a:t>: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2689420"/>
            <a:endParaRPr lang="en-US" sz="4400" baseline="0" dirty="0" smtClean="0">
              <a:latin typeface="Trebuchet MS" pitchFamily="34" charset="0"/>
            </a:endParaRPr>
          </a:p>
          <a:p>
            <a:pPr defTabSz="2689420"/>
            <a:r>
              <a:rPr lang="en-US" sz="4400" b="1" u="sng" baseline="0" dirty="0" smtClean="0">
                <a:latin typeface="Trebuchet MS" pitchFamily="34" charset="0"/>
              </a:rPr>
              <a:t>TABLES</a:t>
            </a:r>
            <a:r>
              <a:rPr lang="en-US" sz="4400" b="1" u="none" baseline="0" dirty="0" smtClean="0">
                <a:latin typeface="Trebuchet MS" pitchFamily="34" charset="0"/>
              </a:rPr>
              <a:t>: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2689420"/>
            <a:endParaRPr lang="en-US" sz="4400" baseline="0" dirty="0" smtClean="0">
              <a:latin typeface="Trebuchet MS" pitchFamily="34" charset="0"/>
            </a:endParaRPr>
          </a:p>
          <a:p>
            <a:pPr defTabSz="2689420"/>
            <a:endParaRPr lang="en-US" sz="4400" baseline="0" dirty="0" smtClean="0">
              <a:latin typeface="Trebuchet MS" pitchFamily="34" charset="0"/>
            </a:endParaRPr>
          </a:p>
          <a:p>
            <a:pPr defTabSz="2689420"/>
            <a:r>
              <a:rPr lang="en-US" sz="4400" b="1" baseline="0" dirty="0" smtClean="0">
                <a:solidFill>
                  <a:srgbClr val="FFFF00"/>
                </a:solidFill>
                <a:latin typeface="Trebuchet MS" pitchFamily="34" charset="0"/>
              </a:rPr>
              <a:t>Modifying the color scheme</a:t>
            </a:r>
          </a:p>
          <a:p>
            <a:pPr defTabSz="2689420"/>
            <a:r>
              <a:rPr lang="en-US" sz="4400" baseline="0" dirty="0" smtClean="0">
                <a:latin typeface="Trebuchet MS" pitchFamily="34" charset="0"/>
              </a:rPr>
              <a:t>To change the color scheme of this template go to the DESIGN menu and click on COLORS. You can choose from the provided color combinations or create your own.</a:t>
            </a:r>
          </a:p>
          <a:p>
            <a:pPr defTabSz="2571147"/>
            <a:endParaRPr lang="en-US" sz="4400" baseline="0" dirty="0" smtClean="0">
              <a:latin typeface="Trebuchet MS" pitchFamily="34" charset="0"/>
            </a:endParaRPr>
          </a:p>
          <a:p>
            <a:pPr defTabSz="3219590"/>
            <a:endParaRPr lang="en-US" sz="4500" baseline="0" dirty="0" smtClean="0">
              <a:latin typeface="Trebuchet MS" pitchFamily="34" charset="0"/>
            </a:endParaRPr>
          </a:p>
          <a:p>
            <a:pPr defTabSz="3219590"/>
            <a:endParaRPr lang="en-US" sz="4500" baseline="0" dirty="0" smtClean="0">
              <a:latin typeface="Trebuchet MS" pitchFamily="34" charset="0"/>
            </a:endParaRPr>
          </a:p>
          <a:p>
            <a:pPr defTabSz="4507966"/>
            <a:endParaRPr lang="en-US" sz="3300" baseline="0" dirty="0" smtClean="0">
              <a:latin typeface="Trebuchet MS" pitchFamily="34" charset="0"/>
            </a:endParaRPr>
          </a:p>
          <a:p>
            <a:pPr defTabSz="4507966"/>
            <a:endParaRPr lang="en-US" sz="3300" dirty="0" smtClean="0">
              <a:latin typeface="Trebuchet MS" pitchFamily="34" charset="0"/>
            </a:endParaRPr>
          </a:p>
          <a:p>
            <a:pPr algn="ctr"/>
            <a:endParaRPr lang="en-US" sz="3300" b="1" dirty="0" smtClean="0">
              <a:solidFill>
                <a:schemeClr val="bg1"/>
              </a:solidFill>
              <a:latin typeface="Trebuchet MS" pitchFamily="34" charset="0"/>
            </a:endParaRPr>
          </a:p>
          <a:p>
            <a:pPr defTabSz="4507966"/>
            <a:endParaRPr lang="en-US" sz="3300" b="1" dirty="0" smtClean="0">
              <a:solidFill>
                <a:srgbClr val="FFFF00"/>
              </a:solidFill>
              <a:latin typeface="Trebuchet MS" pitchFamily="34" charset="0"/>
            </a:endParaRPr>
          </a:p>
          <a:p>
            <a:pPr algn="ctr"/>
            <a:endParaRPr lang="en-US" sz="4500" b="1" dirty="0">
              <a:latin typeface="Trebuchet MS" pitchFamily="34" charset="0"/>
            </a:endParaRPr>
          </a:p>
        </p:txBody>
      </p:sp>
      <p:pic>
        <p:nvPicPr>
          <p:cNvPr id="44" name="Picture 2"/>
          <p:cNvPicPr>
            <a:picLocks noChangeAspect="1" noChangeArrowheads="1"/>
          </p:cNvPicPr>
          <p:nvPr userDrawn="1"/>
        </p:nvPicPr>
        <p:blipFill>
          <a:blip r:embed="rId7" cstate="print"/>
          <a:srcRect/>
          <a:stretch>
            <a:fillRect/>
          </a:stretch>
        </p:blipFill>
        <p:spPr bwMode="auto">
          <a:xfrm>
            <a:off x="42081246" y="14485282"/>
            <a:ext cx="5763974" cy="3098867"/>
          </a:xfrm>
          <a:prstGeom prst="rect">
            <a:avLst/>
          </a:prstGeom>
          <a:noFill/>
          <a:ln w="9525">
            <a:noFill/>
            <a:miter lim="800000"/>
            <a:headEnd/>
            <a:tailEnd/>
          </a:ln>
          <a:effectLst/>
        </p:spPr>
      </p:pic>
      <p:sp>
        <p:nvSpPr>
          <p:cNvPr id="46" name="TextBox 45"/>
          <p:cNvSpPr txBox="1"/>
          <p:nvPr userDrawn="1"/>
        </p:nvSpPr>
        <p:spPr>
          <a:xfrm>
            <a:off x="33237595" y="40385028"/>
            <a:ext cx="10552271" cy="2987925"/>
          </a:xfrm>
          <a:prstGeom prst="rect">
            <a:avLst/>
          </a:prstGeom>
          <a:noFill/>
        </p:spPr>
        <p:txBody>
          <a:bodyPr wrap="square" lIns="93910" tIns="46954" rIns="93910" bIns="46954" rtlCol="0">
            <a:spAutoFit/>
          </a:bodyPr>
          <a:lstStyle/>
          <a:p>
            <a:r>
              <a:rPr lang="en-US" sz="4900" dirty="0" smtClean="0">
                <a:solidFill>
                  <a:schemeClr val="bg1"/>
                </a:solidFill>
              </a:rPr>
              <a:t>© 2013 PosterPresentations.com</a:t>
            </a:r>
            <a:br>
              <a:rPr lang="en-US" sz="4900" dirty="0" smtClean="0">
                <a:solidFill>
                  <a:schemeClr val="bg1"/>
                </a:solidFill>
              </a:rPr>
            </a:br>
            <a:r>
              <a:rPr lang="en-US" sz="4900" dirty="0" smtClean="0">
                <a:solidFill>
                  <a:schemeClr val="bg1"/>
                </a:solidFill>
              </a:rPr>
              <a:t>    </a:t>
            </a:r>
            <a:r>
              <a:rPr lang="en-US" sz="4500" dirty="0" smtClean="0">
                <a:solidFill>
                  <a:schemeClr val="bg1"/>
                </a:solidFill>
              </a:rPr>
              <a:t>2117 Fourth Street ,</a:t>
            </a:r>
            <a:r>
              <a:rPr lang="en-US" sz="4500" baseline="0" dirty="0" smtClean="0">
                <a:solidFill>
                  <a:schemeClr val="bg1"/>
                </a:solidFill>
              </a:rPr>
              <a:t> Unit C</a:t>
            </a:r>
            <a:br>
              <a:rPr lang="en-US" sz="4500" baseline="0" dirty="0" smtClean="0">
                <a:solidFill>
                  <a:schemeClr val="bg1"/>
                </a:solidFill>
              </a:rPr>
            </a:br>
            <a:r>
              <a:rPr lang="en-US" sz="4500" baseline="0" dirty="0" smtClean="0">
                <a:solidFill>
                  <a:schemeClr val="bg1"/>
                </a:solidFill>
              </a:rPr>
              <a:t>    Berkeley CA 94710</a:t>
            </a:r>
            <a:br>
              <a:rPr lang="en-US" sz="4500" baseline="0" dirty="0" smtClean="0">
                <a:solidFill>
                  <a:schemeClr val="bg1"/>
                </a:solidFill>
              </a:rPr>
            </a:br>
            <a:r>
              <a:rPr lang="en-US" sz="4500" baseline="0" dirty="0" smtClean="0">
                <a:solidFill>
                  <a:schemeClr val="bg1"/>
                </a:solidFill>
              </a:rPr>
              <a:t>    </a:t>
            </a:r>
            <a:r>
              <a:rPr lang="en-US" sz="4500" b="1" baseline="0" dirty="0" smtClean="0">
                <a:solidFill>
                  <a:srgbClr val="FFFF00"/>
                </a:solidFill>
              </a:rPr>
              <a:t>posterpresenter@gmail.com</a:t>
            </a:r>
            <a:endParaRPr lang="en-US" sz="4900" b="1" dirty="0">
              <a:solidFill>
                <a:srgbClr val="FFFF00"/>
              </a:solidFill>
            </a:endParaRPr>
          </a:p>
        </p:txBody>
      </p:sp>
      <p:cxnSp>
        <p:nvCxnSpPr>
          <p:cNvPr id="47" name="Straight Connector 46"/>
          <p:cNvCxnSpPr/>
          <p:nvPr userDrawn="1"/>
        </p:nvCxnSpPr>
        <p:spPr>
          <a:xfrm>
            <a:off x="32982658" y="40152494"/>
            <a:ext cx="15567413" cy="4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32992242" y="6500289"/>
            <a:ext cx="15557828" cy="21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11597176" y="24106687"/>
            <a:ext cx="7498080" cy="822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sp>
        <p:nvSpPr>
          <p:cNvPr id="21" name="Rectangle 20"/>
          <p:cNvSpPr/>
          <p:nvPr userDrawn="1"/>
        </p:nvSpPr>
        <p:spPr>
          <a:xfrm>
            <a:off x="-11730526" y="28945387"/>
            <a:ext cx="7498080" cy="822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910" tIns="46954" rIns="93910" bIns="46954"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6726827" y="29427991"/>
            <a:ext cx="15414842" cy="13429243"/>
          </a:xfrm>
          <a:prstGeom prst="rect">
            <a:avLst/>
          </a:prstGeom>
          <a:noFill/>
          <a:ln w="9525">
            <a:noFill/>
            <a:miter lim="800000"/>
            <a:headEnd/>
            <a:tailEnd/>
          </a:ln>
          <a:effectLst/>
        </p:spPr>
      </p:pic>
      <p:sp>
        <p:nvSpPr>
          <p:cNvPr id="244" name="Text Placeholder 243"/>
          <p:cNvSpPr>
            <a:spLocks noGrp="1"/>
          </p:cNvSpPr>
          <p:nvPr>
            <p:ph type="body" sz="quarter" idx="10"/>
          </p:nvPr>
        </p:nvSpPr>
        <p:spPr>
          <a:xfrm>
            <a:off x="681997" y="19291826"/>
            <a:ext cx="15461320" cy="6918975"/>
          </a:xfrm>
        </p:spPr>
        <p:txBody>
          <a:bodyPr/>
          <a:lstStyle/>
          <a:p>
            <a:pPr algn="just"/>
            <a:r>
              <a:rPr lang="mk-MK" sz="4800" b="1" dirty="0" smtClean="0">
                <a:solidFill>
                  <a:schemeClr val="tx1"/>
                </a:solidFill>
                <a:latin typeface="Times New Roman" pitchFamily="18" charset="0"/>
                <a:cs typeface="Times New Roman" pitchFamily="18" charset="0"/>
              </a:rPr>
              <a:t>Smoking cigarettes </a:t>
            </a:r>
            <a:r>
              <a:rPr lang="en-US" sz="4800" b="1" dirty="0" smtClean="0">
                <a:solidFill>
                  <a:schemeClr val="tx1"/>
                </a:solidFill>
                <a:latin typeface="Times New Roman" pitchFamily="18" charset="0"/>
                <a:cs typeface="Times New Roman" pitchFamily="18" charset="0"/>
              </a:rPr>
              <a:t>is</a:t>
            </a:r>
            <a:r>
              <a:rPr lang="mk-MK" sz="4800" b="1" dirty="0" smtClean="0">
                <a:solidFill>
                  <a:schemeClr val="tx1"/>
                </a:solidFill>
                <a:latin typeface="Times New Roman" pitchFamily="18" charset="0"/>
                <a:cs typeface="Times New Roman" pitchFamily="18" charset="0"/>
              </a:rPr>
              <a:t> linked to  number of oral diseases, bone loss, loss of soft tissue and teeth, appearance of periimplantitis and</a:t>
            </a:r>
            <a:r>
              <a:rPr lang="en-US" sz="4800" b="1" dirty="0" smtClean="0">
                <a:solidFill>
                  <a:schemeClr val="tx1"/>
                </a:solidFill>
                <a:latin typeface="Times New Roman" pitchFamily="18" charset="0"/>
                <a:cs typeface="Times New Roman" pitchFamily="18" charset="0"/>
              </a:rPr>
              <a:t> finally</a:t>
            </a:r>
            <a:r>
              <a:rPr lang="mk-MK" sz="4800" b="1" dirty="0" smtClean="0">
                <a:solidFill>
                  <a:schemeClr val="tx1"/>
                </a:solidFill>
                <a:latin typeface="Times New Roman" pitchFamily="18" charset="0"/>
                <a:cs typeface="Times New Roman" pitchFamily="18" charset="0"/>
              </a:rPr>
              <a:t> implants</a:t>
            </a:r>
            <a:r>
              <a:rPr lang="en-US" sz="4800" b="1" dirty="0" smtClean="0">
                <a:solidFill>
                  <a:schemeClr val="tx1"/>
                </a:solidFill>
                <a:latin typeface="Times New Roman" pitchFamily="18" charset="0"/>
                <a:cs typeface="Times New Roman" pitchFamily="18" charset="0"/>
              </a:rPr>
              <a:t> and prosthesis loss</a:t>
            </a:r>
            <a:r>
              <a:rPr lang="mk-MK" sz="4800" b="1" dirty="0" smtClean="0">
                <a:solidFill>
                  <a:schemeClr val="tx1"/>
                </a:solidFill>
                <a:latin typeface="Times New Roman" pitchFamily="18" charset="0"/>
                <a:cs typeface="Times New Roman" pitchFamily="18" charset="0"/>
              </a:rPr>
              <a:t>. The  objective of this paper is to examine the relation</a:t>
            </a:r>
            <a:r>
              <a:rPr lang="en-US" sz="4800" b="1" dirty="0" smtClean="0">
                <a:solidFill>
                  <a:schemeClr val="tx1"/>
                </a:solidFill>
                <a:latin typeface="Times New Roman" pitchFamily="18" charset="0"/>
                <a:cs typeface="Times New Roman" pitchFamily="18" charset="0"/>
              </a:rPr>
              <a:t>ship</a:t>
            </a:r>
            <a:r>
              <a:rPr lang="mk-MK" sz="4800" b="1" dirty="0" smtClean="0">
                <a:solidFill>
                  <a:schemeClr val="tx1"/>
                </a:solidFill>
                <a:latin typeface="Times New Roman" pitchFamily="18" charset="0"/>
                <a:cs typeface="Times New Roman" pitchFamily="18" charset="0"/>
              </a:rPr>
              <a:t> of smoking and implant</a:t>
            </a:r>
            <a:r>
              <a:rPr lang="en-US" sz="4800" b="1" dirty="0" smtClean="0">
                <a:solidFill>
                  <a:schemeClr val="tx1"/>
                </a:solidFill>
                <a:latin typeface="Times New Roman" pitchFamily="18" charset="0"/>
                <a:cs typeface="Times New Roman" pitchFamily="18" charset="0"/>
              </a:rPr>
              <a:t>-prosthetic</a:t>
            </a:r>
            <a:r>
              <a:rPr lang="mk-MK" sz="4800" b="1" dirty="0" smtClean="0">
                <a:solidFill>
                  <a:schemeClr val="tx1"/>
                </a:solidFill>
                <a:latin typeface="Times New Roman" pitchFamily="18" charset="0"/>
                <a:cs typeface="Times New Roman" pitchFamily="18" charset="0"/>
              </a:rPr>
              <a:t> therapy,  whether it has an impact on the process </a:t>
            </a:r>
            <a:r>
              <a:rPr lang="en-US" sz="4800" b="1" dirty="0" smtClean="0">
                <a:solidFill>
                  <a:schemeClr val="tx1"/>
                </a:solidFill>
                <a:latin typeface="Times New Roman" pitchFamily="18" charset="0"/>
                <a:cs typeface="Times New Roman" pitchFamily="18" charset="0"/>
              </a:rPr>
              <a:t>of </a:t>
            </a:r>
            <a:r>
              <a:rPr lang="mk-MK" sz="4800" b="1" dirty="0" smtClean="0">
                <a:solidFill>
                  <a:schemeClr val="tx1"/>
                </a:solidFill>
                <a:latin typeface="Times New Roman" pitchFamily="18" charset="0"/>
                <a:cs typeface="Times New Roman" pitchFamily="18" charset="0"/>
              </a:rPr>
              <a:t>os</a:t>
            </a:r>
            <a:r>
              <a:rPr lang="en-US" sz="4800" b="1" dirty="0" err="1" smtClean="0">
                <a:solidFill>
                  <a:schemeClr val="tx1"/>
                </a:solidFill>
                <a:latin typeface="Times New Roman" pitchFamily="18" charset="0"/>
                <a:cs typeface="Times New Roman" pitchFamily="18" charset="0"/>
              </a:rPr>
              <a:t>seointegration</a:t>
            </a:r>
            <a:r>
              <a:rPr lang="en-US" sz="4800" b="1" dirty="0" smtClean="0">
                <a:solidFill>
                  <a:schemeClr val="tx1"/>
                </a:solidFill>
                <a:latin typeface="Times New Roman" pitchFamily="18" charset="0"/>
                <a:cs typeface="Times New Roman" pitchFamily="18" charset="0"/>
              </a:rPr>
              <a:t>,</a:t>
            </a:r>
            <a:r>
              <a:rPr lang="mk-MK" sz="4800" b="1" dirty="0" smtClean="0">
                <a:solidFill>
                  <a:schemeClr val="tx1"/>
                </a:solidFill>
                <a:latin typeface="Times New Roman" pitchFamily="18" charset="0"/>
                <a:cs typeface="Times New Roman" pitchFamily="18" charset="0"/>
              </a:rPr>
              <a:t> retention and long-term </a:t>
            </a:r>
            <a:r>
              <a:rPr lang="en-US" sz="4800" b="1" dirty="0" smtClean="0">
                <a:solidFill>
                  <a:schemeClr val="tx1"/>
                </a:solidFill>
                <a:latin typeface="Times New Roman" pitchFamily="18" charset="0"/>
                <a:cs typeface="Times New Roman" pitchFamily="18" charset="0"/>
              </a:rPr>
              <a:t>success of </a:t>
            </a:r>
            <a:r>
              <a:rPr lang="mk-MK" sz="4800" b="1" dirty="0" smtClean="0">
                <a:solidFill>
                  <a:schemeClr val="tx1"/>
                </a:solidFill>
                <a:latin typeface="Times New Roman" pitchFamily="18" charset="0"/>
                <a:cs typeface="Times New Roman" pitchFamily="18" charset="0"/>
              </a:rPr>
              <a:t>implant</a:t>
            </a:r>
            <a:r>
              <a:rPr lang="en-US" sz="4800" b="1" dirty="0" smtClean="0">
                <a:solidFill>
                  <a:schemeClr val="tx1"/>
                </a:solidFill>
                <a:latin typeface="Times New Roman" pitchFamily="18" charset="0"/>
                <a:cs typeface="Times New Roman" pitchFamily="18" charset="0"/>
              </a:rPr>
              <a:t>-prosthetics devices</a:t>
            </a:r>
            <a:r>
              <a:rPr lang="mk-MK" sz="4800" b="1" dirty="0" smtClean="0">
                <a:solidFill>
                  <a:schemeClr val="tx1"/>
                </a:solidFill>
                <a:latin typeface="Times New Roman" pitchFamily="18" charset="0"/>
                <a:cs typeface="Times New Roman" pitchFamily="18" charset="0"/>
              </a:rPr>
              <a:t>. </a:t>
            </a:r>
          </a:p>
          <a:p>
            <a:endParaRPr lang="en-US" dirty="0"/>
          </a:p>
        </p:txBody>
      </p:sp>
      <p:sp>
        <p:nvSpPr>
          <p:cNvPr id="245" name="Text Placeholder 244"/>
          <p:cNvSpPr>
            <a:spLocks noGrp="1"/>
          </p:cNvSpPr>
          <p:nvPr>
            <p:ph type="body" sz="quarter" idx="11"/>
          </p:nvPr>
        </p:nvSpPr>
        <p:spPr>
          <a:xfrm>
            <a:off x="681997" y="7431285"/>
            <a:ext cx="15449116" cy="1112984"/>
          </a:xfrm>
        </p:spPr>
        <p:txBody>
          <a:bodyPr/>
          <a:lstStyle/>
          <a:p>
            <a:r>
              <a:rPr lang="en-US" sz="6000" u="none" dirty="0" smtClean="0">
                <a:solidFill>
                  <a:schemeClr val="tx1"/>
                </a:solidFill>
                <a:latin typeface="Times New Roman" pitchFamily="18" charset="0"/>
                <a:cs typeface="Times New Roman" pitchFamily="18" charset="0"/>
              </a:rPr>
              <a:t>Introduction</a:t>
            </a:r>
            <a:endParaRPr lang="en-US" sz="6000" u="none" dirty="0">
              <a:solidFill>
                <a:schemeClr val="tx1"/>
              </a:solidFill>
              <a:latin typeface="Times New Roman" pitchFamily="18" charset="0"/>
              <a:cs typeface="Times New Roman" pitchFamily="18" charset="0"/>
            </a:endParaRPr>
          </a:p>
        </p:txBody>
      </p:sp>
      <p:sp>
        <p:nvSpPr>
          <p:cNvPr id="248" name="Text Placeholder 247"/>
          <p:cNvSpPr>
            <a:spLocks noGrp="1"/>
          </p:cNvSpPr>
          <p:nvPr>
            <p:ph type="body" sz="quarter" idx="20"/>
          </p:nvPr>
        </p:nvSpPr>
        <p:spPr>
          <a:xfrm>
            <a:off x="681998" y="28253972"/>
            <a:ext cx="7691982" cy="1870114"/>
          </a:xfrm>
        </p:spPr>
        <p:txBody>
          <a:bodyPr/>
          <a:lstStyle/>
          <a:p>
            <a:r>
              <a:rPr lang="en-US" sz="6000" u="none" dirty="0" smtClean="0">
                <a:solidFill>
                  <a:schemeClr val="tx1"/>
                </a:solidFill>
                <a:latin typeface="Times New Roman" pitchFamily="18" charset="0"/>
                <a:cs typeface="Times New Roman" pitchFamily="18" charset="0"/>
              </a:rPr>
              <a:t>M</a:t>
            </a:r>
            <a:r>
              <a:rPr lang="mk-MK" sz="6000" u="none" dirty="0" smtClean="0">
                <a:solidFill>
                  <a:schemeClr val="tx1"/>
                </a:solidFill>
                <a:latin typeface="Times New Roman" pitchFamily="18" charset="0"/>
                <a:cs typeface="Times New Roman" pitchFamily="18" charset="0"/>
              </a:rPr>
              <a:t>ethods and materials</a:t>
            </a:r>
          </a:p>
          <a:p>
            <a:endParaRPr lang="en-US" dirty="0"/>
          </a:p>
        </p:txBody>
      </p:sp>
      <p:sp>
        <p:nvSpPr>
          <p:cNvPr id="249" name="Text Placeholder 248"/>
          <p:cNvSpPr>
            <a:spLocks noGrp="1"/>
          </p:cNvSpPr>
          <p:nvPr>
            <p:ph type="body" sz="quarter" idx="25"/>
          </p:nvPr>
        </p:nvSpPr>
        <p:spPr>
          <a:xfrm>
            <a:off x="17058290" y="7431285"/>
            <a:ext cx="15448916" cy="45719"/>
          </a:xfrm>
        </p:spPr>
        <p:txBody>
          <a:bodyPr/>
          <a:lstStyle/>
          <a:p>
            <a:r>
              <a:rPr lang="en-US" sz="6000" u="none" dirty="0" smtClean="0">
                <a:solidFill>
                  <a:schemeClr val="tx1"/>
                </a:solidFill>
                <a:latin typeface="Times New Roman" pitchFamily="18" charset="0"/>
                <a:cs typeface="Times New Roman" pitchFamily="18" charset="0"/>
              </a:rPr>
              <a:t>Results</a:t>
            </a:r>
            <a:endParaRPr lang="en-US" sz="6000" u="none" dirty="0">
              <a:solidFill>
                <a:schemeClr val="tx1"/>
              </a:solidFill>
              <a:latin typeface="Times New Roman" pitchFamily="18" charset="0"/>
              <a:cs typeface="Times New Roman" pitchFamily="18" charset="0"/>
            </a:endParaRPr>
          </a:p>
        </p:txBody>
      </p:sp>
      <p:sp>
        <p:nvSpPr>
          <p:cNvPr id="250" name="Text Placeholder 249"/>
          <p:cNvSpPr>
            <a:spLocks noGrp="1"/>
          </p:cNvSpPr>
          <p:nvPr>
            <p:ph type="body" sz="quarter" idx="26"/>
          </p:nvPr>
        </p:nvSpPr>
        <p:spPr>
          <a:xfrm>
            <a:off x="16726828" y="8359603"/>
            <a:ext cx="15330993" cy="18146664"/>
          </a:xfrm>
        </p:spPr>
        <p:txBody>
          <a:bodyPr/>
          <a:lstStyle/>
          <a:p>
            <a:pPr algn="just"/>
            <a:r>
              <a:rPr lang="en-US" sz="4800" b="1" dirty="0" smtClean="0">
                <a:solidFill>
                  <a:schemeClr val="tx1"/>
                </a:solidFill>
                <a:latin typeface="Times New Roman" pitchFamily="18" charset="0"/>
                <a:cs typeface="Times New Roman" pitchFamily="18" charset="0"/>
              </a:rPr>
              <a:t>S</a:t>
            </a:r>
            <a:r>
              <a:rPr lang="mk-MK" sz="4800" b="1" dirty="0" smtClean="0">
                <a:solidFill>
                  <a:schemeClr val="tx1"/>
                </a:solidFill>
                <a:latin typeface="Times New Roman" pitchFamily="18" charset="0"/>
                <a:cs typeface="Times New Roman" pitchFamily="18" charset="0"/>
              </a:rPr>
              <a:t>moking increas</a:t>
            </a:r>
            <a:r>
              <a:rPr lang="en-US" sz="4800" b="1" dirty="0" err="1" smtClean="0">
                <a:solidFill>
                  <a:schemeClr val="tx1"/>
                </a:solidFill>
                <a:latin typeface="Times New Roman" pitchFamily="18" charset="0"/>
                <a:cs typeface="Times New Roman" pitchFamily="18" charset="0"/>
              </a:rPr>
              <a:t>ed</a:t>
            </a:r>
            <a:r>
              <a:rPr lang="mk-MK" sz="4800" b="1" dirty="0" smtClean="0">
                <a:solidFill>
                  <a:schemeClr val="tx1"/>
                </a:solidFill>
                <a:latin typeface="Times New Roman" pitchFamily="18" charset="0"/>
                <a:cs typeface="Times New Roman" pitchFamily="18" charset="0"/>
              </a:rPr>
              <a:t> the risk of implants loss </a:t>
            </a:r>
            <a:r>
              <a:rPr lang="en-US" sz="4800" b="1" dirty="0" smtClean="0">
                <a:solidFill>
                  <a:schemeClr val="tx1"/>
                </a:solidFill>
                <a:latin typeface="Times New Roman" pitchFamily="18" charset="0"/>
                <a:cs typeface="Times New Roman" pitchFamily="18" charset="0"/>
              </a:rPr>
              <a:t>twice more in smokers than in nonsmokers. Smoking, poor oral health and lack of oral hygiene have significant influence in bone loss around implants, while occlussal load and construction shape and type are with minor influence.  </a:t>
            </a:r>
          </a:p>
          <a:p>
            <a:pPr algn="just"/>
            <a:r>
              <a:rPr lang="en-US" sz="4800" b="1" dirty="0" smtClean="0">
                <a:solidFill>
                  <a:schemeClr val="tx1"/>
                </a:solidFill>
                <a:latin typeface="Times New Roman" pitchFamily="18" charset="0"/>
                <a:cs typeface="Times New Roman" pitchFamily="18" charset="0"/>
              </a:rPr>
              <a:t>During first year 0,5mm  of bone was lost around implant, and  0,05 mm later next years. </a:t>
            </a:r>
          </a:p>
          <a:p>
            <a:pPr algn="just"/>
            <a:r>
              <a:rPr lang="en-US" sz="4800" b="1" dirty="0" smtClean="0">
                <a:solidFill>
                  <a:schemeClr val="tx1"/>
                </a:solidFill>
                <a:latin typeface="Times New Roman" pitchFamily="18" charset="0"/>
                <a:cs typeface="Times New Roman" pitchFamily="18" charset="0"/>
              </a:rPr>
              <a:t>Results showed that early complications are results of smoking, while quality and quantity of surrounding bone for late complications.</a:t>
            </a:r>
            <a:endParaRPr lang="en-US" sz="4800" dirty="0" smtClean="0">
              <a:solidFill>
                <a:schemeClr val="tx1"/>
              </a:solidFill>
              <a:latin typeface="Times New Roman" pitchFamily="18" charset="0"/>
              <a:cs typeface="Times New Roman" pitchFamily="18" charset="0"/>
            </a:endParaRPr>
          </a:p>
          <a:p>
            <a:pPr algn="just"/>
            <a:endParaRPr lang="en-US" sz="4800" dirty="0" smtClean="0">
              <a:solidFill>
                <a:schemeClr val="tx1"/>
              </a:solidFill>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4800" b="1" dirty="0" smtClean="0">
              <a:latin typeface="Times New Roman" pitchFamily="18" charset="0"/>
              <a:cs typeface="Times New Roman" pitchFamily="18" charset="0"/>
            </a:endParaRPr>
          </a:p>
          <a:p>
            <a:endParaRPr lang="en-US" sz="3200" dirty="0" smtClean="0"/>
          </a:p>
          <a:p>
            <a:endParaRPr lang="en-US" sz="3200" dirty="0" smtClean="0"/>
          </a:p>
          <a:p>
            <a:endParaRPr lang="en-US" sz="3200" dirty="0" smtClean="0"/>
          </a:p>
          <a:p>
            <a:endParaRPr lang="en-US" sz="3200" dirty="0" smtClean="0"/>
          </a:p>
          <a:p>
            <a:endParaRPr lang="en-US" dirty="0"/>
          </a:p>
        </p:txBody>
      </p:sp>
      <p:sp>
        <p:nvSpPr>
          <p:cNvPr id="251" name="Text Placeholder 250"/>
          <p:cNvSpPr>
            <a:spLocks noGrp="1"/>
          </p:cNvSpPr>
          <p:nvPr>
            <p:ph type="body" sz="quarter" idx="27"/>
          </p:nvPr>
        </p:nvSpPr>
        <p:spPr>
          <a:xfrm>
            <a:off x="16498485" y="29096696"/>
            <a:ext cx="15444672" cy="2627245"/>
          </a:xfrm>
        </p:spPr>
        <p:txBody>
          <a:bodyPr/>
          <a:lstStyle/>
          <a:p>
            <a:r>
              <a:rPr lang="en-US" sz="6000" u="none" dirty="0" smtClean="0">
                <a:solidFill>
                  <a:schemeClr val="tx1"/>
                </a:solidFill>
                <a:latin typeface="Times New Roman" pitchFamily="18" charset="0"/>
                <a:cs typeface="Times New Roman" pitchFamily="18" charset="0"/>
              </a:rPr>
              <a:t>C</a:t>
            </a:r>
            <a:r>
              <a:rPr lang="mk-MK" sz="6000" u="none" dirty="0" smtClean="0">
                <a:solidFill>
                  <a:schemeClr val="tx1"/>
                </a:solidFill>
                <a:latin typeface="Times New Roman" pitchFamily="18" charset="0"/>
                <a:cs typeface="Times New Roman" pitchFamily="18" charset="0"/>
              </a:rPr>
              <a:t>onclusion</a:t>
            </a:r>
          </a:p>
          <a:p>
            <a:r>
              <a:rPr lang="en-US" dirty="0" smtClean="0"/>
              <a:t> </a:t>
            </a:r>
            <a:endParaRPr lang="mk-MK" dirty="0" smtClean="0"/>
          </a:p>
          <a:p>
            <a:endParaRPr lang="en-US" dirty="0"/>
          </a:p>
        </p:txBody>
      </p:sp>
      <p:sp>
        <p:nvSpPr>
          <p:cNvPr id="252" name="Text Placeholder 251"/>
          <p:cNvSpPr>
            <a:spLocks noGrp="1"/>
          </p:cNvSpPr>
          <p:nvPr>
            <p:ph type="body" sz="quarter" idx="28"/>
          </p:nvPr>
        </p:nvSpPr>
        <p:spPr>
          <a:xfrm>
            <a:off x="16607229" y="31132637"/>
            <a:ext cx="15450592" cy="16004539"/>
          </a:xfrm>
        </p:spPr>
        <p:txBody>
          <a:bodyPr/>
          <a:lstStyle/>
          <a:p>
            <a:pPr algn="just"/>
            <a:r>
              <a:rPr lang="en-US" sz="4800" b="1" dirty="0" smtClean="0">
                <a:solidFill>
                  <a:srgbClr val="FFC000"/>
                </a:solidFill>
                <a:latin typeface="Times New Roman" pitchFamily="18" charset="0"/>
                <a:cs typeface="Times New Roman" pitchFamily="18" charset="0"/>
              </a:rPr>
              <a:t>-</a:t>
            </a:r>
            <a:r>
              <a:rPr lang="en-US" sz="4800" b="1" dirty="0" smtClean="0">
                <a:solidFill>
                  <a:schemeClr val="tx1"/>
                </a:solidFill>
                <a:latin typeface="Times New Roman" pitchFamily="18" charset="0"/>
                <a:cs typeface="Times New Roman" pitchFamily="18" charset="0"/>
              </a:rPr>
              <a:t> </a:t>
            </a:r>
            <a:r>
              <a:rPr lang="mk-MK" sz="6600" b="1" dirty="0" smtClean="0">
                <a:solidFill>
                  <a:srgbClr val="FFC000"/>
                </a:solidFill>
                <a:latin typeface="Times New Roman" pitchFamily="18" charset="0"/>
                <a:cs typeface="Times New Roman" pitchFamily="18" charset="0"/>
              </a:rPr>
              <a:t>Smoking </a:t>
            </a:r>
            <a:r>
              <a:rPr lang="en-US" sz="6600" b="1" dirty="0" smtClean="0">
                <a:solidFill>
                  <a:srgbClr val="FFC000"/>
                </a:solidFill>
                <a:latin typeface="Times New Roman" pitchFamily="18" charset="0"/>
                <a:cs typeface="Times New Roman" pitchFamily="18" charset="0"/>
              </a:rPr>
              <a:t>alone as</a:t>
            </a:r>
            <a:r>
              <a:rPr lang="mk-MK" sz="6600" b="1" dirty="0" smtClean="0">
                <a:solidFill>
                  <a:srgbClr val="FFC000"/>
                </a:solidFill>
                <a:latin typeface="Times New Roman" pitchFamily="18" charset="0"/>
                <a:cs typeface="Times New Roman" pitchFamily="18" charset="0"/>
              </a:rPr>
              <a:t> a risk factor does not increase the risk of implant loss, but the placement of implants in patients who </a:t>
            </a:r>
            <a:r>
              <a:rPr lang="en-US" sz="6600" b="1" dirty="0" smtClean="0">
                <a:solidFill>
                  <a:srgbClr val="FFC000"/>
                </a:solidFill>
                <a:latin typeface="Times New Roman" pitchFamily="18" charset="0"/>
                <a:cs typeface="Times New Roman" pitchFamily="18" charset="0"/>
              </a:rPr>
              <a:t>smoke and </a:t>
            </a:r>
            <a:r>
              <a:rPr lang="mk-MK" sz="6600" b="1" dirty="0" smtClean="0">
                <a:solidFill>
                  <a:srgbClr val="FFC000"/>
                </a:solidFill>
                <a:latin typeface="Times New Roman" pitchFamily="18" charset="0"/>
                <a:cs typeface="Times New Roman" pitchFamily="18" charset="0"/>
              </a:rPr>
              <a:t>have other risk factors should be considered contraindicated. </a:t>
            </a:r>
            <a:r>
              <a:rPr lang="en-US" sz="6600" b="1" dirty="0" smtClean="0">
                <a:solidFill>
                  <a:srgbClr val="FFC000"/>
                </a:solidFill>
                <a:latin typeface="Times New Roman" pitchFamily="18" charset="0"/>
                <a:cs typeface="Times New Roman" pitchFamily="18" charset="0"/>
              </a:rPr>
              <a:t> </a:t>
            </a:r>
          </a:p>
          <a:p>
            <a:pPr algn="just">
              <a:buFontTx/>
              <a:buChar char="-"/>
            </a:pPr>
            <a:r>
              <a:rPr lang="en-US" sz="6600" b="1" dirty="0" smtClean="0">
                <a:solidFill>
                  <a:srgbClr val="FFC000"/>
                </a:solidFill>
                <a:latin typeface="Times New Roman" pitchFamily="18" charset="0"/>
                <a:cs typeface="Times New Roman" pitchFamily="18" charset="0"/>
              </a:rPr>
              <a:t>Former  smokers have lower percentage of failure than present. </a:t>
            </a:r>
          </a:p>
          <a:p>
            <a:pPr algn="just">
              <a:buFontTx/>
              <a:buChar char="-"/>
            </a:pPr>
            <a:r>
              <a:rPr lang="en-US" sz="6600" b="1" dirty="0" smtClean="0">
                <a:solidFill>
                  <a:srgbClr val="FFC000"/>
                </a:solidFill>
                <a:latin typeface="Times New Roman" pitchFamily="18" charset="0"/>
                <a:cs typeface="Times New Roman" pitchFamily="18" charset="0"/>
              </a:rPr>
              <a:t>It is necessary to quit smoking at least  one week  before treatment and  after, because smoking is responsible for early complications.</a:t>
            </a:r>
          </a:p>
          <a:p>
            <a:pPr algn="just"/>
            <a:endParaRPr lang="en-US" sz="6000" b="1" dirty="0" smtClean="0">
              <a:solidFill>
                <a:srgbClr val="FFC000"/>
              </a:solidFill>
              <a:latin typeface="Times New Roman" pitchFamily="18" charset="0"/>
              <a:cs typeface="Times New Roman" pitchFamily="18" charset="0"/>
            </a:endParaRPr>
          </a:p>
          <a:p>
            <a:pPr algn="just"/>
            <a:endParaRPr lang="mk-MK" sz="4800" b="1" dirty="0" smtClean="0">
              <a:solidFill>
                <a:schemeClr val="bg1"/>
              </a:solidFill>
              <a:latin typeface="Times New Roman" pitchFamily="18" charset="0"/>
              <a:cs typeface="Times New Roman" pitchFamily="18" charset="0"/>
            </a:endParaRPr>
          </a:p>
          <a:p>
            <a:pPr algn="just"/>
            <a:r>
              <a:rPr lang="en-US" sz="4800" b="1" dirty="0" smtClean="0">
                <a:solidFill>
                  <a:schemeClr val="bg1"/>
                </a:solidFill>
                <a:latin typeface="Times New Roman" pitchFamily="18" charset="0"/>
                <a:cs typeface="Times New Roman" pitchFamily="18" charset="0"/>
              </a:rPr>
              <a:t> </a:t>
            </a:r>
            <a:endParaRPr lang="mk-MK" sz="4800" b="1" dirty="0" smtClean="0">
              <a:solidFill>
                <a:schemeClr val="bg1"/>
              </a:solidFill>
              <a:latin typeface="Times New Roman" pitchFamily="18" charset="0"/>
              <a:cs typeface="Times New Roman" pitchFamily="18" charset="0"/>
            </a:endParaRPr>
          </a:p>
          <a:p>
            <a:r>
              <a:rPr lang="en-US" dirty="0" smtClean="0"/>
              <a:t> </a:t>
            </a:r>
            <a:endParaRPr lang="mk-MK" dirty="0" smtClean="0"/>
          </a:p>
          <a:p>
            <a:endParaRPr lang="en-US" dirty="0"/>
          </a:p>
        </p:txBody>
      </p:sp>
      <p:sp>
        <p:nvSpPr>
          <p:cNvPr id="254" name="Text Placeholder 253"/>
          <p:cNvSpPr>
            <a:spLocks noGrp="1"/>
          </p:cNvSpPr>
          <p:nvPr>
            <p:ph type="body" sz="quarter" idx="30"/>
          </p:nvPr>
        </p:nvSpPr>
        <p:spPr>
          <a:xfrm flipV="1">
            <a:off x="50799734" y="33822229"/>
            <a:ext cx="15444672" cy="833945"/>
          </a:xfrm>
        </p:spPr>
        <p:txBody>
          <a:bodyPr/>
          <a:lstStyle/>
          <a:p>
            <a:endParaRPr lang="en-US" dirty="0"/>
          </a:p>
        </p:txBody>
      </p:sp>
      <p:sp>
        <p:nvSpPr>
          <p:cNvPr id="255" name="Text Placeholder 254"/>
          <p:cNvSpPr>
            <a:spLocks noGrp="1"/>
          </p:cNvSpPr>
          <p:nvPr>
            <p:ph type="body" sz="quarter" idx="95"/>
          </p:nvPr>
        </p:nvSpPr>
        <p:spPr/>
        <p:txBody>
          <a:bodyPr/>
          <a:lstStyle/>
          <a:p>
            <a:endParaRPr lang="en-US"/>
          </a:p>
        </p:txBody>
      </p:sp>
      <p:sp>
        <p:nvSpPr>
          <p:cNvPr id="256" name="Text Placeholder 255"/>
          <p:cNvSpPr>
            <a:spLocks noGrp="1"/>
          </p:cNvSpPr>
          <p:nvPr>
            <p:ph type="body" sz="quarter" idx="96"/>
          </p:nvPr>
        </p:nvSpPr>
        <p:spPr>
          <a:xfrm>
            <a:off x="833684" y="29966279"/>
            <a:ext cx="15462655" cy="8747167"/>
          </a:xfrm>
        </p:spPr>
        <p:txBody>
          <a:bodyPr/>
          <a:lstStyle/>
          <a:p>
            <a:pPr algn="just"/>
            <a:r>
              <a:rPr lang="en-US" sz="4800" b="1" dirty="0" smtClean="0">
                <a:solidFill>
                  <a:schemeClr val="tx1"/>
                </a:solidFill>
                <a:latin typeface="Times New Roman" pitchFamily="18" charset="0"/>
                <a:cs typeface="Times New Roman" pitchFamily="18" charset="0"/>
              </a:rPr>
              <a:t>Patients had FDP made on different types of implants in frontal and molar region. They were divided in two groups: smokers and nonsmokers. Criteria data for the success of the therapy  were mobility of the implant, pain,  </a:t>
            </a:r>
            <a:r>
              <a:rPr lang="en-US" sz="4800" b="1" dirty="0" err="1" smtClean="0">
                <a:solidFill>
                  <a:schemeClr val="tx1"/>
                </a:solidFill>
                <a:latin typeface="Times New Roman" pitchFamily="18" charset="0"/>
                <a:cs typeface="Times New Roman" pitchFamily="18" charset="0"/>
              </a:rPr>
              <a:t>peri</a:t>
            </a:r>
            <a:r>
              <a:rPr lang="en-US" sz="4800" b="1" dirty="0" smtClean="0">
                <a:solidFill>
                  <a:schemeClr val="tx1"/>
                </a:solidFill>
                <a:latin typeface="Times New Roman" pitchFamily="18" charset="0"/>
                <a:cs typeface="Times New Roman" pitchFamily="18" charset="0"/>
              </a:rPr>
              <a:t>-implant bone loss higher than 1.5 mm, absence of technical complications and function and aesthetics for the period. Control checkups were made after six months, one and two years. Patients had questionnaires, clinical examination and X-ray. </a:t>
            </a:r>
          </a:p>
          <a:p>
            <a:pPr algn="just"/>
            <a:r>
              <a:rPr lang="en-US" sz="4800" b="1" dirty="0" smtClean="0">
                <a:solidFill>
                  <a:schemeClr val="tx1"/>
                </a:solidFill>
                <a:latin typeface="Times New Roman" pitchFamily="18" charset="0"/>
                <a:cs typeface="Times New Roman" pitchFamily="18" charset="0"/>
              </a:rPr>
              <a:t>Overload and  occlussal  forces were measured with  T scan III .</a:t>
            </a:r>
            <a:endParaRPr lang="en-US" sz="4400" dirty="0">
              <a:solidFill>
                <a:schemeClr val="tx1"/>
              </a:solidFill>
            </a:endParaRPr>
          </a:p>
        </p:txBody>
      </p:sp>
      <p:sp>
        <p:nvSpPr>
          <p:cNvPr id="257" name="Text Placeholder 256"/>
          <p:cNvSpPr>
            <a:spLocks noGrp="1"/>
          </p:cNvSpPr>
          <p:nvPr>
            <p:ph type="body" sz="quarter" idx="107"/>
          </p:nvPr>
        </p:nvSpPr>
        <p:spPr/>
        <p:txBody>
          <a:bodyPr/>
          <a:lstStyle/>
          <a:p>
            <a:endParaRPr lang="en-US"/>
          </a:p>
        </p:txBody>
      </p:sp>
      <p:sp>
        <p:nvSpPr>
          <p:cNvPr id="259" name="Text Placeholder 258"/>
          <p:cNvSpPr>
            <a:spLocks noGrp="1"/>
          </p:cNvSpPr>
          <p:nvPr>
            <p:ph type="body" sz="quarter" idx="116"/>
          </p:nvPr>
        </p:nvSpPr>
        <p:spPr/>
        <p:txBody>
          <a:bodyPr/>
          <a:lstStyle/>
          <a:p>
            <a:endParaRPr lang="en-US"/>
          </a:p>
        </p:txBody>
      </p:sp>
      <p:sp>
        <p:nvSpPr>
          <p:cNvPr id="260" name="Text Placeholder 259"/>
          <p:cNvSpPr>
            <a:spLocks noGrp="1"/>
          </p:cNvSpPr>
          <p:nvPr>
            <p:ph type="body" sz="quarter" idx="117"/>
          </p:nvPr>
        </p:nvSpPr>
        <p:spPr/>
        <p:txBody>
          <a:bodyPr/>
          <a:lstStyle/>
          <a:p>
            <a:endParaRPr lang="en-US"/>
          </a:p>
        </p:txBody>
      </p:sp>
      <p:sp>
        <p:nvSpPr>
          <p:cNvPr id="261" name="Text Placeholder 260"/>
          <p:cNvSpPr>
            <a:spLocks noGrp="1"/>
          </p:cNvSpPr>
          <p:nvPr>
            <p:ph type="body" sz="quarter" idx="118"/>
          </p:nvPr>
        </p:nvSpPr>
        <p:spPr/>
        <p:txBody>
          <a:bodyPr/>
          <a:lstStyle/>
          <a:p>
            <a:endParaRPr lang="en-US"/>
          </a:p>
        </p:txBody>
      </p:sp>
      <p:sp>
        <p:nvSpPr>
          <p:cNvPr id="262" name="Text Placeholder 261"/>
          <p:cNvSpPr>
            <a:spLocks noGrp="1"/>
          </p:cNvSpPr>
          <p:nvPr>
            <p:ph type="body" sz="quarter" idx="119"/>
          </p:nvPr>
        </p:nvSpPr>
        <p:spPr/>
        <p:txBody>
          <a:bodyPr/>
          <a:lstStyle/>
          <a:p>
            <a:endParaRPr lang="en-US"/>
          </a:p>
        </p:txBody>
      </p:sp>
      <p:sp>
        <p:nvSpPr>
          <p:cNvPr id="263" name="Text Placeholder 262"/>
          <p:cNvSpPr>
            <a:spLocks noGrp="1"/>
          </p:cNvSpPr>
          <p:nvPr>
            <p:ph type="body" sz="quarter" idx="120"/>
          </p:nvPr>
        </p:nvSpPr>
        <p:spPr/>
        <p:txBody>
          <a:bodyPr/>
          <a:lstStyle/>
          <a:p>
            <a:endParaRPr lang="en-US"/>
          </a:p>
        </p:txBody>
      </p:sp>
      <p:sp>
        <p:nvSpPr>
          <p:cNvPr id="264" name="Text Placeholder 263"/>
          <p:cNvSpPr>
            <a:spLocks noGrp="1"/>
          </p:cNvSpPr>
          <p:nvPr>
            <p:ph type="body" sz="quarter" idx="121"/>
          </p:nvPr>
        </p:nvSpPr>
        <p:spPr/>
        <p:txBody>
          <a:bodyPr/>
          <a:lstStyle/>
          <a:p>
            <a:endParaRPr lang="en-US"/>
          </a:p>
        </p:txBody>
      </p:sp>
      <p:sp>
        <p:nvSpPr>
          <p:cNvPr id="265" name="Text Placeholder 264"/>
          <p:cNvSpPr>
            <a:spLocks noGrp="1"/>
          </p:cNvSpPr>
          <p:nvPr>
            <p:ph type="body" sz="quarter" idx="122"/>
          </p:nvPr>
        </p:nvSpPr>
        <p:spPr/>
        <p:txBody>
          <a:bodyPr/>
          <a:lstStyle/>
          <a:p>
            <a:endParaRPr lang="en-US"/>
          </a:p>
        </p:txBody>
      </p:sp>
      <p:sp>
        <p:nvSpPr>
          <p:cNvPr id="266" name="Text Placeholder 265"/>
          <p:cNvSpPr>
            <a:spLocks noGrp="1"/>
          </p:cNvSpPr>
          <p:nvPr>
            <p:ph type="body" sz="quarter" idx="123"/>
          </p:nvPr>
        </p:nvSpPr>
        <p:spPr/>
        <p:txBody>
          <a:bodyPr/>
          <a:lstStyle/>
          <a:p>
            <a:endParaRPr lang="en-US"/>
          </a:p>
        </p:txBody>
      </p:sp>
      <p:sp>
        <p:nvSpPr>
          <p:cNvPr id="267" name="Text Placeholder 266"/>
          <p:cNvSpPr>
            <a:spLocks noGrp="1"/>
          </p:cNvSpPr>
          <p:nvPr>
            <p:ph type="body" sz="quarter" idx="124"/>
          </p:nvPr>
        </p:nvSpPr>
        <p:spPr/>
        <p:txBody>
          <a:bodyPr/>
          <a:lstStyle/>
          <a:p>
            <a:endParaRPr lang="en-US"/>
          </a:p>
        </p:txBody>
      </p:sp>
      <p:sp>
        <p:nvSpPr>
          <p:cNvPr id="268" name="Text Placeholder 267"/>
          <p:cNvSpPr>
            <a:spLocks noGrp="1"/>
          </p:cNvSpPr>
          <p:nvPr>
            <p:ph type="body" sz="quarter" idx="125"/>
          </p:nvPr>
        </p:nvSpPr>
        <p:spPr/>
        <p:txBody>
          <a:bodyPr/>
          <a:lstStyle/>
          <a:p>
            <a:endParaRPr lang="en-US"/>
          </a:p>
        </p:txBody>
      </p:sp>
      <p:graphicFrame>
        <p:nvGraphicFramePr>
          <p:cNvPr id="62" name="Picture Placeholder 61"/>
          <p:cNvGraphicFramePr>
            <a:graphicFrameLocks noGrp="1"/>
          </p:cNvGraphicFramePr>
          <p:nvPr>
            <p:ph type="pic" sz="quarter" idx="115"/>
          </p:nvPr>
        </p:nvGraphicFramePr>
        <p:xfrm>
          <a:off x="-11126788" y="33247013"/>
          <a:ext cx="6989765" cy="2895600"/>
        </p:xfrm>
        <a:graphic>
          <a:graphicData uri="http://schemas.openxmlformats.org/drawingml/2006/table">
            <a:tbl>
              <a:tblPr firstRow="1" bandRow="1">
                <a:tableStyleId>{5C22544A-7EE6-4342-B048-85BDC9FD1C3A}</a:tableStyleId>
              </a:tblPr>
              <a:tblGrid>
                <a:gridCol w="1397953"/>
                <a:gridCol w="1397953"/>
                <a:gridCol w="1397953"/>
                <a:gridCol w="1397953"/>
                <a:gridCol w="1397953"/>
              </a:tblGrid>
              <a:tr h="370840">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bl>
          </a:graphicData>
        </a:graphic>
      </p:graphicFrame>
      <p:graphicFrame>
        <p:nvGraphicFramePr>
          <p:cNvPr id="63" name="Picture Placeholder 62"/>
          <p:cNvGraphicFramePr>
            <a:graphicFrameLocks noGrp="1"/>
          </p:cNvGraphicFramePr>
          <p:nvPr>
            <p:ph type="pic" sz="quarter" idx="126"/>
          </p:nvPr>
        </p:nvGraphicFramePr>
        <p:xfrm>
          <a:off x="-11126788" y="33247013"/>
          <a:ext cx="6989765" cy="2895600"/>
        </p:xfrm>
        <a:graphic>
          <a:graphicData uri="http://schemas.openxmlformats.org/drawingml/2006/table">
            <a:tbl>
              <a:tblPr firstRow="1" bandRow="1">
                <a:tableStyleId>{5C22544A-7EE6-4342-B048-85BDC9FD1C3A}</a:tableStyleId>
              </a:tblPr>
              <a:tblGrid>
                <a:gridCol w="1397953"/>
                <a:gridCol w="1397953"/>
                <a:gridCol w="1397953"/>
                <a:gridCol w="1397953"/>
                <a:gridCol w="1397953"/>
              </a:tblGrid>
              <a:tr h="370840">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dirty="0"/>
                    </a:p>
                  </a:txBody>
                  <a:tcPr/>
                </a:tc>
              </a:tr>
            </a:tbl>
          </a:graphicData>
        </a:graphic>
      </p:graphicFrame>
      <p:graphicFrame>
        <p:nvGraphicFramePr>
          <p:cNvPr id="59" name="Picture Placeholder 58"/>
          <p:cNvGraphicFramePr>
            <a:graphicFrameLocks noGrp="1"/>
          </p:cNvGraphicFramePr>
          <p:nvPr>
            <p:ph type="pic" sz="quarter" idx="127"/>
          </p:nvPr>
        </p:nvGraphicFramePr>
        <p:xfrm>
          <a:off x="-11126788" y="33247013"/>
          <a:ext cx="6989765" cy="2895600"/>
        </p:xfrm>
        <a:graphic>
          <a:graphicData uri="http://schemas.openxmlformats.org/drawingml/2006/table">
            <a:tbl>
              <a:tblPr firstRow="1" bandRow="1">
                <a:tableStyleId>{073A0DAA-6AF3-43AB-8588-CEC1D06C72B9}</a:tableStyleId>
              </a:tblPr>
              <a:tblGrid>
                <a:gridCol w="1397953"/>
                <a:gridCol w="1397953"/>
                <a:gridCol w="1397953"/>
                <a:gridCol w="1397953"/>
                <a:gridCol w="1397953"/>
              </a:tblGrid>
              <a:tr h="370840">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bl>
          </a:graphicData>
        </a:graphic>
      </p:graphicFrame>
      <p:graphicFrame>
        <p:nvGraphicFramePr>
          <p:cNvPr id="60" name="Picture Placeholder 59"/>
          <p:cNvGraphicFramePr>
            <a:graphicFrameLocks noGrp="1"/>
          </p:cNvGraphicFramePr>
          <p:nvPr>
            <p:ph type="pic" sz="quarter" idx="128"/>
          </p:nvPr>
        </p:nvGraphicFramePr>
        <p:xfrm>
          <a:off x="-11126788" y="33247013"/>
          <a:ext cx="6989765" cy="2895600"/>
        </p:xfrm>
        <a:graphic>
          <a:graphicData uri="http://schemas.openxmlformats.org/drawingml/2006/table">
            <a:tbl>
              <a:tblPr firstRow="1" bandRow="1">
                <a:tableStyleId>{5C22544A-7EE6-4342-B048-85BDC9FD1C3A}</a:tableStyleId>
              </a:tblPr>
              <a:tblGrid>
                <a:gridCol w="1397953"/>
                <a:gridCol w="1397953"/>
                <a:gridCol w="1397953"/>
                <a:gridCol w="1397953"/>
                <a:gridCol w="1397953"/>
              </a:tblGrid>
              <a:tr h="370840">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bl>
          </a:graphicData>
        </a:graphic>
      </p:graphicFrame>
      <p:graphicFrame>
        <p:nvGraphicFramePr>
          <p:cNvPr id="64" name="Picture Placeholder 63"/>
          <p:cNvGraphicFramePr>
            <a:graphicFrameLocks noGrp="1"/>
          </p:cNvGraphicFramePr>
          <p:nvPr>
            <p:ph type="pic" sz="quarter" idx="129"/>
          </p:nvPr>
        </p:nvGraphicFramePr>
        <p:xfrm>
          <a:off x="-11126788" y="33247013"/>
          <a:ext cx="6989765" cy="2895600"/>
        </p:xfrm>
        <a:graphic>
          <a:graphicData uri="http://schemas.openxmlformats.org/drawingml/2006/table">
            <a:tbl>
              <a:tblPr firstRow="1" bandRow="1">
                <a:tableStyleId>{5C22544A-7EE6-4342-B048-85BDC9FD1C3A}</a:tableStyleId>
              </a:tblPr>
              <a:tblGrid>
                <a:gridCol w="1397953"/>
                <a:gridCol w="1397953"/>
                <a:gridCol w="1397953"/>
                <a:gridCol w="1397953"/>
                <a:gridCol w="1397953"/>
              </a:tblGrid>
              <a:tr h="370840">
                <a:tc>
                  <a:txBody>
                    <a:bodyPr/>
                    <a:lstStyle/>
                    <a:p>
                      <a:endParaRPr lang="mk-MK" dirty="0"/>
                    </a:p>
                  </a:txBody>
                  <a:tcPr>
                    <a:solidFill>
                      <a:schemeClr val="accent3">
                        <a:lumMod val="60000"/>
                        <a:lumOff val="40000"/>
                      </a:schemeClr>
                    </a:solidFill>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bl>
          </a:graphicData>
        </a:graphic>
      </p:graphicFrame>
      <p:graphicFrame>
        <p:nvGraphicFramePr>
          <p:cNvPr id="69" name="Picture Placeholder 68"/>
          <p:cNvGraphicFramePr>
            <a:graphicFrameLocks noGrp="1"/>
          </p:cNvGraphicFramePr>
          <p:nvPr>
            <p:ph type="pic" sz="quarter" idx="130"/>
          </p:nvPr>
        </p:nvGraphicFramePr>
        <p:xfrm>
          <a:off x="-11126788" y="33247013"/>
          <a:ext cx="6989765" cy="2895600"/>
        </p:xfrm>
        <a:graphic>
          <a:graphicData uri="http://schemas.openxmlformats.org/drawingml/2006/table">
            <a:tbl>
              <a:tblPr firstRow="1" bandRow="1">
                <a:tableStyleId>{5C22544A-7EE6-4342-B048-85BDC9FD1C3A}</a:tableStyleId>
              </a:tblPr>
              <a:tblGrid>
                <a:gridCol w="1397953"/>
                <a:gridCol w="1397953"/>
                <a:gridCol w="1397953"/>
                <a:gridCol w="1397953"/>
                <a:gridCol w="1397953"/>
              </a:tblGrid>
              <a:tr h="370840">
                <a:tc>
                  <a:txBody>
                    <a:bodyPr/>
                    <a:lstStyle/>
                    <a:p>
                      <a:endParaRPr lang="mk-MK" dirty="0"/>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r>
              <a:tr h="370840">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a:p>
                  </a:txBody>
                  <a:tcPr/>
                </a:tc>
                <a:tc>
                  <a:txBody>
                    <a:bodyPr/>
                    <a:lstStyle/>
                    <a:p>
                      <a:endParaRPr lang="mk-MK" dirty="0"/>
                    </a:p>
                  </a:txBody>
                  <a:tcPr/>
                </a:tc>
              </a:tr>
            </a:tbl>
          </a:graphicData>
        </a:graphic>
      </p:graphicFrame>
      <p:graphicFrame>
        <p:nvGraphicFramePr>
          <p:cNvPr id="68" name="Picture Placeholder 67"/>
          <p:cNvGraphicFramePr>
            <a:graphicFrameLocks noGrp="1"/>
          </p:cNvGraphicFramePr>
          <p:nvPr>
            <p:ph type="pic" sz="quarter" idx="134"/>
          </p:nvPr>
        </p:nvGraphicFramePr>
        <p:xfrm>
          <a:off x="24310427" y="23050500"/>
          <a:ext cx="7632730" cy="5242133"/>
        </p:xfrm>
        <a:graphic>
          <a:graphicData uri="http://schemas.openxmlformats.org/drawingml/2006/table">
            <a:tbl>
              <a:tblPr>
                <a:tableStyleId>{327F97BB-C833-4FB7-BDE5-3F7075034690}</a:tableStyleId>
              </a:tblPr>
              <a:tblGrid>
                <a:gridCol w="2260845"/>
                <a:gridCol w="1386562"/>
                <a:gridCol w="1200255"/>
                <a:gridCol w="1392534"/>
                <a:gridCol w="1392534"/>
              </a:tblGrid>
              <a:tr h="1756228">
                <a:tc>
                  <a:txBody>
                    <a:bodyPr/>
                    <a:lstStyle/>
                    <a:p>
                      <a:pPr indent="457200" algn="just">
                        <a:lnSpc>
                          <a:spcPct val="150000"/>
                        </a:lnSpc>
                        <a:spcAft>
                          <a:spcPts val="0"/>
                        </a:spcAft>
                      </a:pPr>
                      <a:r>
                        <a:rPr lang="en-US" sz="2800" dirty="0" smtClean="0"/>
                        <a:t>GROUP</a:t>
                      </a:r>
                      <a:endParaRPr lang="mk-MK" sz="2800" b="1" dirty="0">
                        <a:solidFill>
                          <a:schemeClr val="tx1"/>
                        </a:solidFill>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600" b="1" dirty="0" smtClean="0"/>
                        <a:t>NO COMPLICATIONS</a:t>
                      </a:r>
                      <a:endParaRPr lang="mk-MK" sz="1600" b="1" dirty="0">
                        <a:solidFill>
                          <a:schemeClr val="tx1"/>
                        </a:solidFill>
                        <a:latin typeface="Times New Roman"/>
                        <a:ea typeface="Calibri"/>
                      </a:endParaRPr>
                    </a:p>
                  </a:txBody>
                  <a:tcPr marL="52970" marR="5297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600" b="1" dirty="0" smtClean="0"/>
                        <a:t>LOST IMPLANTS</a:t>
                      </a:r>
                      <a:endParaRPr lang="mk-MK" sz="1600" b="1" dirty="0">
                        <a:solidFill>
                          <a:schemeClr val="tx1"/>
                        </a:solidFill>
                        <a:latin typeface="Times New Roman"/>
                        <a:ea typeface="Calibri"/>
                      </a:endParaRPr>
                    </a:p>
                  </a:txBody>
                  <a:tcPr marL="52970" marR="5297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600" b="1" dirty="0" smtClean="0"/>
                        <a:t>PERI</a:t>
                      </a:r>
                    </a:p>
                    <a:p>
                      <a:pPr indent="457200" algn="ctr">
                        <a:lnSpc>
                          <a:spcPct val="150000"/>
                        </a:lnSpc>
                        <a:spcAft>
                          <a:spcPts val="0"/>
                        </a:spcAft>
                      </a:pPr>
                      <a:r>
                        <a:rPr lang="en-US" sz="1600" b="1" dirty="0" smtClean="0"/>
                        <a:t>IMPLANTITIS</a:t>
                      </a:r>
                      <a:endParaRPr lang="mk-MK" sz="1600" b="1" dirty="0">
                        <a:solidFill>
                          <a:schemeClr val="tx1"/>
                        </a:solidFill>
                        <a:latin typeface="+mj-lt"/>
                        <a:ea typeface="Calibri"/>
                      </a:endParaRPr>
                    </a:p>
                  </a:txBody>
                  <a:tcPr marL="52970" marR="5297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600" b="1" dirty="0" smtClean="0"/>
                        <a:t>POSTOPERATI INFECTION</a:t>
                      </a:r>
                      <a:endParaRPr lang="mk-MK" sz="1600" b="1" dirty="0">
                        <a:solidFill>
                          <a:schemeClr val="tx1"/>
                        </a:solidFill>
                        <a:latin typeface="Times New Roman"/>
                        <a:ea typeface="Calibri"/>
                      </a:endParaRPr>
                    </a:p>
                  </a:txBody>
                  <a:tcPr marL="52970" marR="5297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8537">
                <a:tc>
                  <a:txBody>
                    <a:bodyPr/>
                    <a:lstStyle/>
                    <a:p>
                      <a:pPr indent="457200" algn="just">
                        <a:lnSpc>
                          <a:spcPct val="150000"/>
                        </a:lnSpc>
                        <a:spcAft>
                          <a:spcPts val="0"/>
                        </a:spcAft>
                      </a:pPr>
                      <a:r>
                        <a:rPr lang="en-US" sz="2400" dirty="0" smtClean="0"/>
                        <a:t>SMOKER</a:t>
                      </a:r>
                      <a:endParaRPr lang="mk-MK" sz="2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14</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5</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9</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9</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4479">
                <a:tc>
                  <a:txBody>
                    <a:bodyPr/>
                    <a:lstStyle/>
                    <a:p>
                      <a:pPr indent="457200" algn="just">
                        <a:lnSpc>
                          <a:spcPct val="150000"/>
                        </a:lnSpc>
                        <a:spcAft>
                          <a:spcPts val="0"/>
                        </a:spcAft>
                      </a:pPr>
                      <a:r>
                        <a:rPr lang="en-US" sz="2400" dirty="0" smtClean="0"/>
                        <a:t>NO</a:t>
                      </a:r>
                    </a:p>
                    <a:p>
                      <a:pPr indent="457200" algn="just">
                        <a:lnSpc>
                          <a:spcPct val="150000"/>
                        </a:lnSpc>
                        <a:spcAft>
                          <a:spcPts val="0"/>
                        </a:spcAft>
                      </a:pPr>
                      <a:r>
                        <a:rPr lang="en-US" sz="2400" dirty="0" smtClean="0"/>
                        <a:t>SMOKER</a:t>
                      </a:r>
                      <a:endParaRPr lang="mk-MK" sz="2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40</a:t>
                      </a:r>
                      <a:endParaRPr lang="mk-MK" sz="4400" b="1" dirty="0">
                        <a:latin typeface="Times New Roman"/>
                        <a:ea typeface="Calibri"/>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2</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2</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4</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889">
                <a:tc>
                  <a:txBody>
                    <a:bodyPr/>
                    <a:lstStyle/>
                    <a:p>
                      <a:pPr indent="457200" algn="just">
                        <a:lnSpc>
                          <a:spcPct val="150000"/>
                        </a:lnSpc>
                        <a:spcAft>
                          <a:spcPts val="0"/>
                        </a:spcAft>
                      </a:pPr>
                      <a:r>
                        <a:rPr lang="en-US" sz="2400" dirty="0" smtClean="0"/>
                        <a:t>TOTAL</a:t>
                      </a:r>
                      <a:endParaRPr lang="mk-MK" sz="2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54</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7</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11</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2800" dirty="0"/>
                        <a:t>13</a:t>
                      </a:r>
                      <a:endParaRPr lang="mk-MK" sz="4400" b="1" dirty="0">
                        <a:latin typeface="Times New Roman"/>
                        <a:ea typeface="Calibri"/>
                      </a:endParaRPr>
                    </a:p>
                  </a:txBody>
                  <a:tcPr marL="52970" marR="52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7" name="Picture Placeholder 66"/>
          <p:cNvGraphicFramePr>
            <a:graphicFrameLocks noGrp="1"/>
          </p:cNvGraphicFramePr>
          <p:nvPr>
            <p:ph type="pic" sz="quarter" idx="135"/>
          </p:nvPr>
        </p:nvGraphicFramePr>
        <p:xfrm>
          <a:off x="16726828" y="23012400"/>
          <a:ext cx="7113590" cy="5280232"/>
        </p:xfrm>
        <a:graphic>
          <a:graphicData uri="http://schemas.openxmlformats.org/drawingml/2006/table">
            <a:tbl>
              <a:tblPr>
                <a:tableStyleId>{327F97BB-C833-4FB7-BDE5-3F7075034690}</a:tableStyleId>
              </a:tblPr>
              <a:tblGrid>
                <a:gridCol w="1930987"/>
                <a:gridCol w="1165963"/>
                <a:gridCol w="1309039"/>
                <a:gridCol w="1462918"/>
                <a:gridCol w="1244683"/>
              </a:tblGrid>
              <a:tr h="1874087">
                <a:tc>
                  <a:txBody>
                    <a:bodyPr/>
                    <a:lstStyle/>
                    <a:p>
                      <a:pPr indent="457200" algn="just">
                        <a:lnSpc>
                          <a:spcPct val="150000"/>
                        </a:lnSpc>
                        <a:spcAft>
                          <a:spcPts val="0"/>
                        </a:spcAft>
                      </a:pPr>
                      <a:r>
                        <a:rPr lang="en-US" sz="2400" dirty="0" smtClean="0"/>
                        <a:t>GROUP</a:t>
                      </a:r>
                      <a:endParaRPr lang="mk-MK" sz="3200" b="1" dirty="0">
                        <a:solidFill>
                          <a:schemeClr val="tx1"/>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ctr">
                        <a:lnSpc>
                          <a:spcPct val="150000"/>
                        </a:lnSpc>
                        <a:spcAft>
                          <a:spcPts val="0"/>
                        </a:spcAft>
                      </a:pPr>
                      <a:r>
                        <a:rPr lang="en-US" sz="1600" b="1" dirty="0" smtClean="0"/>
                        <a:t>NUMBER OF PATIENTS</a:t>
                      </a:r>
                      <a:endParaRPr lang="mk-MK" sz="2800" b="1" dirty="0">
                        <a:solidFill>
                          <a:schemeClr val="tx1"/>
                        </a:solidFill>
                        <a:latin typeface="Times New Roman"/>
                        <a:ea typeface="Calibri"/>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ctr">
                        <a:lnSpc>
                          <a:spcPct val="150000"/>
                        </a:lnSpc>
                        <a:spcAft>
                          <a:spcPts val="0"/>
                        </a:spcAft>
                      </a:pPr>
                      <a:r>
                        <a:rPr lang="en-US" sz="1600" b="1" dirty="0" smtClean="0"/>
                        <a:t>NUMBER OF IMPLANTS</a:t>
                      </a:r>
                      <a:endParaRPr lang="mk-MK" sz="2800" b="1" dirty="0">
                        <a:solidFill>
                          <a:schemeClr val="tx1"/>
                        </a:solidFill>
                        <a:latin typeface="Times New Roman"/>
                        <a:ea typeface="Calibri"/>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ctr">
                        <a:lnSpc>
                          <a:spcPct val="150000"/>
                        </a:lnSpc>
                        <a:spcAft>
                          <a:spcPts val="0"/>
                        </a:spcAft>
                      </a:pPr>
                      <a:r>
                        <a:rPr lang="en-US" sz="1600" b="1" dirty="0" smtClean="0"/>
                        <a:t>FAILURED IMPLANTS</a:t>
                      </a:r>
                      <a:endParaRPr lang="mk-MK" sz="2800" b="1" dirty="0">
                        <a:solidFill>
                          <a:schemeClr val="tx1"/>
                        </a:solidFill>
                        <a:latin typeface="Times New Roman"/>
                        <a:ea typeface="Calibri"/>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ctr">
                        <a:lnSpc>
                          <a:spcPct val="150000"/>
                        </a:lnSpc>
                        <a:spcAft>
                          <a:spcPts val="0"/>
                        </a:spcAft>
                      </a:pPr>
                      <a:r>
                        <a:rPr lang="en-US" sz="1600" b="1" dirty="0" smtClean="0"/>
                        <a:t>SUCCES RATE</a:t>
                      </a:r>
                    </a:p>
                    <a:p>
                      <a:pPr indent="457200" algn="ctr">
                        <a:lnSpc>
                          <a:spcPct val="150000"/>
                        </a:lnSpc>
                        <a:spcAft>
                          <a:spcPts val="0"/>
                        </a:spcAft>
                      </a:pPr>
                      <a:r>
                        <a:rPr lang="en-US" sz="1600" b="1" dirty="0" smtClean="0"/>
                        <a:t>%</a:t>
                      </a:r>
                      <a:endParaRPr lang="mk-MK" sz="2800" b="1" dirty="0">
                        <a:solidFill>
                          <a:schemeClr val="tx1"/>
                        </a:solidFill>
                        <a:latin typeface="Times New Roman"/>
                        <a:ea typeface="Calibri"/>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463">
                <a:tc>
                  <a:txBody>
                    <a:bodyPr/>
                    <a:lstStyle/>
                    <a:p>
                      <a:pPr indent="457200" algn="l">
                        <a:lnSpc>
                          <a:spcPct val="150000"/>
                        </a:lnSpc>
                        <a:spcAft>
                          <a:spcPts val="0"/>
                        </a:spcAft>
                      </a:pPr>
                      <a:r>
                        <a:rPr lang="en-US" sz="2400" dirty="0" smtClean="0"/>
                        <a:t>SMOKER</a:t>
                      </a:r>
                      <a:endParaRPr lang="mk-MK" sz="4400" b="1" dirty="0">
                        <a:solidFill>
                          <a:schemeClr val="bg2">
                            <a:lumMod val="25000"/>
                          </a:schemeClr>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16</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19</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solidFill>
                            <a:srgbClr val="FFC000"/>
                          </a:solidFill>
                        </a:rPr>
                        <a:t>5</a:t>
                      </a:r>
                      <a:endParaRPr lang="mk-MK" sz="3600" b="1" dirty="0">
                        <a:solidFill>
                          <a:srgbClr val="FFC000"/>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73</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1841">
                <a:tc>
                  <a:txBody>
                    <a:bodyPr/>
                    <a:lstStyle/>
                    <a:p>
                      <a:pPr indent="457200" algn="l">
                        <a:lnSpc>
                          <a:spcPct val="150000"/>
                        </a:lnSpc>
                        <a:spcAft>
                          <a:spcPts val="0"/>
                        </a:spcAft>
                      </a:pPr>
                      <a:r>
                        <a:rPr lang="en-US" sz="2400" dirty="0" smtClean="0"/>
                        <a:t>NO</a:t>
                      </a:r>
                    </a:p>
                    <a:p>
                      <a:pPr indent="457200" algn="l">
                        <a:lnSpc>
                          <a:spcPct val="150000"/>
                        </a:lnSpc>
                        <a:spcAft>
                          <a:spcPts val="0"/>
                        </a:spcAft>
                      </a:pPr>
                      <a:r>
                        <a:rPr lang="en-US" sz="2400" dirty="0" smtClean="0"/>
                        <a:t>SMOKER</a:t>
                      </a:r>
                      <a:endParaRPr lang="mk-MK" sz="4400" b="1" dirty="0">
                        <a:solidFill>
                          <a:schemeClr val="bg2">
                            <a:lumMod val="25000"/>
                          </a:schemeClr>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34</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42</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solidFill>
                            <a:srgbClr val="FFC000"/>
                          </a:solidFill>
                        </a:rPr>
                        <a:t>2</a:t>
                      </a:r>
                      <a:endParaRPr lang="mk-MK" sz="3600" b="1" dirty="0">
                        <a:solidFill>
                          <a:srgbClr val="FFC000"/>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95</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1841">
                <a:tc>
                  <a:txBody>
                    <a:bodyPr/>
                    <a:lstStyle/>
                    <a:p>
                      <a:pPr indent="457200" algn="l">
                        <a:lnSpc>
                          <a:spcPct val="150000"/>
                        </a:lnSpc>
                        <a:spcAft>
                          <a:spcPts val="0"/>
                        </a:spcAft>
                      </a:pPr>
                      <a:r>
                        <a:rPr lang="en-US" sz="2400" dirty="0" smtClean="0"/>
                        <a:t>TOTAL</a:t>
                      </a:r>
                      <a:endParaRPr lang="mk-MK" sz="4400" b="1" dirty="0">
                        <a:solidFill>
                          <a:schemeClr val="bg2">
                            <a:lumMod val="25000"/>
                          </a:schemeClr>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50</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61</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solidFill>
                            <a:srgbClr val="FFC000"/>
                          </a:solidFill>
                        </a:rPr>
                        <a:t>7</a:t>
                      </a:r>
                      <a:endParaRPr lang="mk-MK" sz="3600" b="1" dirty="0">
                        <a:solidFill>
                          <a:srgbClr val="FFC000"/>
                        </a:solidFill>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7200" algn="just">
                        <a:lnSpc>
                          <a:spcPct val="150000"/>
                        </a:lnSpc>
                        <a:spcAft>
                          <a:spcPts val="0"/>
                        </a:spcAft>
                      </a:pPr>
                      <a:r>
                        <a:rPr lang="en-US" sz="2800" dirty="0"/>
                        <a:t>84</a:t>
                      </a:r>
                      <a:endParaRPr lang="mk-MK" sz="3600" b="1" dirty="0">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9" name="Text Placeholder 278"/>
          <p:cNvSpPr>
            <a:spLocks noGrp="1"/>
          </p:cNvSpPr>
          <p:nvPr>
            <p:ph type="body" sz="quarter" idx="136"/>
          </p:nvPr>
        </p:nvSpPr>
        <p:spPr/>
        <p:txBody>
          <a:bodyPr/>
          <a:lstStyle/>
          <a:p>
            <a:endParaRPr lang="en-US"/>
          </a:p>
        </p:txBody>
      </p:sp>
      <p:sp>
        <p:nvSpPr>
          <p:cNvPr id="280" name="Text Placeholder 279"/>
          <p:cNvSpPr>
            <a:spLocks noGrp="1"/>
          </p:cNvSpPr>
          <p:nvPr>
            <p:ph type="body" sz="quarter" idx="137"/>
          </p:nvPr>
        </p:nvSpPr>
        <p:spPr/>
        <p:txBody>
          <a:bodyPr/>
          <a:lstStyle/>
          <a:p>
            <a:endParaRPr lang="en-US"/>
          </a:p>
        </p:txBody>
      </p:sp>
      <p:sp>
        <p:nvSpPr>
          <p:cNvPr id="281" name="Text Placeholder 280"/>
          <p:cNvSpPr>
            <a:spLocks noGrp="1"/>
          </p:cNvSpPr>
          <p:nvPr>
            <p:ph type="body" sz="quarter" idx="138"/>
          </p:nvPr>
        </p:nvSpPr>
        <p:spPr/>
        <p:txBody>
          <a:bodyPr/>
          <a:lstStyle/>
          <a:p>
            <a:endParaRPr lang="en-US"/>
          </a:p>
        </p:txBody>
      </p:sp>
      <p:sp>
        <p:nvSpPr>
          <p:cNvPr id="282" name="Text Placeholder 281"/>
          <p:cNvSpPr>
            <a:spLocks noGrp="1"/>
          </p:cNvSpPr>
          <p:nvPr>
            <p:ph type="body" sz="quarter" idx="139"/>
          </p:nvPr>
        </p:nvSpPr>
        <p:spPr/>
        <p:txBody>
          <a:bodyPr/>
          <a:lstStyle/>
          <a:p>
            <a:endParaRPr lang="en-US"/>
          </a:p>
        </p:txBody>
      </p:sp>
      <p:sp>
        <p:nvSpPr>
          <p:cNvPr id="283" name="Text Placeholder 282"/>
          <p:cNvSpPr>
            <a:spLocks noGrp="1"/>
          </p:cNvSpPr>
          <p:nvPr>
            <p:ph type="body" sz="quarter" idx="140"/>
          </p:nvPr>
        </p:nvSpPr>
        <p:spPr/>
        <p:txBody>
          <a:bodyPr/>
          <a:lstStyle/>
          <a:p>
            <a:endParaRPr lang="en-US"/>
          </a:p>
        </p:txBody>
      </p:sp>
      <p:sp>
        <p:nvSpPr>
          <p:cNvPr id="284" name="Text Placeholder 283"/>
          <p:cNvSpPr>
            <a:spLocks noGrp="1"/>
          </p:cNvSpPr>
          <p:nvPr>
            <p:ph type="body" sz="quarter" idx="141"/>
          </p:nvPr>
        </p:nvSpPr>
        <p:spPr/>
        <p:txBody>
          <a:bodyPr/>
          <a:lstStyle/>
          <a:p>
            <a:endParaRPr lang="en-US"/>
          </a:p>
        </p:txBody>
      </p:sp>
      <p:sp>
        <p:nvSpPr>
          <p:cNvPr id="285" name="Text Placeholder 284"/>
          <p:cNvSpPr>
            <a:spLocks noGrp="1"/>
          </p:cNvSpPr>
          <p:nvPr>
            <p:ph type="body" sz="quarter" idx="142"/>
          </p:nvPr>
        </p:nvSpPr>
        <p:spPr/>
        <p:txBody>
          <a:bodyPr/>
          <a:lstStyle/>
          <a:p>
            <a:endParaRPr lang="en-US"/>
          </a:p>
        </p:txBody>
      </p:sp>
      <p:sp>
        <p:nvSpPr>
          <p:cNvPr id="286" name="Text Placeholder 285"/>
          <p:cNvSpPr>
            <a:spLocks noGrp="1"/>
          </p:cNvSpPr>
          <p:nvPr>
            <p:ph type="body" sz="quarter" idx="143"/>
          </p:nvPr>
        </p:nvSpPr>
        <p:spPr/>
        <p:txBody>
          <a:bodyPr/>
          <a:lstStyle/>
          <a:p>
            <a:endParaRPr lang="en-US"/>
          </a:p>
        </p:txBody>
      </p:sp>
      <p:sp>
        <p:nvSpPr>
          <p:cNvPr id="287" name="Text Placeholder 286"/>
          <p:cNvSpPr>
            <a:spLocks noGrp="1"/>
          </p:cNvSpPr>
          <p:nvPr>
            <p:ph type="body" sz="quarter" idx="144"/>
          </p:nvPr>
        </p:nvSpPr>
        <p:spPr/>
        <p:txBody>
          <a:bodyPr/>
          <a:lstStyle/>
          <a:p>
            <a:endParaRPr lang="en-US"/>
          </a:p>
        </p:txBody>
      </p:sp>
      <p:sp>
        <p:nvSpPr>
          <p:cNvPr id="288" name="Text Placeholder 287"/>
          <p:cNvSpPr>
            <a:spLocks noGrp="1"/>
          </p:cNvSpPr>
          <p:nvPr>
            <p:ph type="body" sz="quarter" idx="145"/>
          </p:nvPr>
        </p:nvSpPr>
        <p:spPr/>
        <p:txBody>
          <a:bodyPr/>
          <a:lstStyle/>
          <a:p>
            <a:endParaRPr lang="en-US"/>
          </a:p>
        </p:txBody>
      </p:sp>
      <p:sp>
        <p:nvSpPr>
          <p:cNvPr id="289" name="Text Placeholder 288"/>
          <p:cNvSpPr>
            <a:spLocks noGrp="1"/>
          </p:cNvSpPr>
          <p:nvPr>
            <p:ph type="body" sz="quarter" idx="146"/>
          </p:nvPr>
        </p:nvSpPr>
        <p:spPr/>
        <p:txBody>
          <a:bodyPr/>
          <a:lstStyle/>
          <a:p>
            <a:endParaRPr lang="en-US"/>
          </a:p>
        </p:txBody>
      </p:sp>
      <p:sp>
        <p:nvSpPr>
          <p:cNvPr id="290" name="Text Placeholder 289"/>
          <p:cNvSpPr>
            <a:spLocks noGrp="1"/>
          </p:cNvSpPr>
          <p:nvPr>
            <p:ph type="body" sz="quarter" idx="147"/>
          </p:nvPr>
        </p:nvSpPr>
        <p:spPr/>
        <p:txBody>
          <a:bodyPr/>
          <a:lstStyle/>
          <a:p>
            <a:endParaRPr lang="en-US"/>
          </a:p>
        </p:txBody>
      </p:sp>
      <p:sp>
        <p:nvSpPr>
          <p:cNvPr id="291" name="Text Placeholder 290"/>
          <p:cNvSpPr>
            <a:spLocks noGrp="1"/>
          </p:cNvSpPr>
          <p:nvPr>
            <p:ph type="body" sz="quarter" idx="148"/>
          </p:nvPr>
        </p:nvSpPr>
        <p:spPr/>
        <p:txBody>
          <a:bodyPr/>
          <a:lstStyle/>
          <a:p>
            <a:endParaRPr lang="en-US"/>
          </a:p>
        </p:txBody>
      </p:sp>
      <p:sp>
        <p:nvSpPr>
          <p:cNvPr id="292" name="Text Placeholder 291"/>
          <p:cNvSpPr>
            <a:spLocks noGrp="1"/>
          </p:cNvSpPr>
          <p:nvPr>
            <p:ph type="body" sz="quarter" idx="149"/>
          </p:nvPr>
        </p:nvSpPr>
        <p:spPr/>
        <p:txBody>
          <a:bodyPr/>
          <a:lstStyle/>
          <a:p>
            <a:endParaRPr lang="en-US"/>
          </a:p>
        </p:txBody>
      </p:sp>
      <p:sp>
        <p:nvSpPr>
          <p:cNvPr id="293" name="Text Placeholder 292"/>
          <p:cNvSpPr>
            <a:spLocks noGrp="1"/>
          </p:cNvSpPr>
          <p:nvPr>
            <p:ph type="body" sz="quarter" idx="150"/>
          </p:nvPr>
        </p:nvSpPr>
        <p:spPr>
          <a:xfrm>
            <a:off x="4446587" y="4344190"/>
            <a:ext cx="25584233" cy="2056610"/>
          </a:xfrm>
        </p:spPr>
        <p:txBody>
          <a:bodyPr>
            <a:normAutofit/>
          </a:bodyPr>
          <a:lstStyle/>
          <a:p>
            <a:r>
              <a:rPr lang="en-US" sz="4400" dirty="0" smtClean="0"/>
              <a:t>Faculty of Dentistry, Skopje  UKIM </a:t>
            </a:r>
          </a:p>
          <a:p>
            <a:endParaRPr lang="mk-MK" dirty="0" smtClean="0"/>
          </a:p>
          <a:p>
            <a:endParaRPr lang="en-US" dirty="0"/>
          </a:p>
        </p:txBody>
      </p:sp>
      <p:sp>
        <p:nvSpPr>
          <p:cNvPr id="294" name="Text Placeholder 293"/>
          <p:cNvSpPr>
            <a:spLocks noGrp="1"/>
          </p:cNvSpPr>
          <p:nvPr>
            <p:ph type="body" sz="quarter" idx="151"/>
          </p:nvPr>
        </p:nvSpPr>
        <p:spPr>
          <a:xfrm>
            <a:off x="4375008" y="2695074"/>
            <a:ext cx="23842662" cy="1649116"/>
          </a:xfrm>
        </p:spPr>
        <p:txBody>
          <a:bodyPr>
            <a:normAutofit/>
          </a:bodyPr>
          <a:lstStyle/>
          <a:p>
            <a:r>
              <a:rPr lang="en-US" sz="4400" dirty="0" smtClean="0"/>
              <a:t>Mijoska A, Popovska M, </a:t>
            </a:r>
            <a:r>
              <a:rPr lang="en-US" sz="4400" dirty="0" err="1" smtClean="0"/>
              <a:t>Gigovski</a:t>
            </a:r>
            <a:r>
              <a:rPr lang="en-US" sz="4400" dirty="0" smtClean="0"/>
              <a:t> N, </a:t>
            </a:r>
            <a:r>
              <a:rPr lang="en-US" sz="4400" dirty="0" err="1" smtClean="0"/>
              <a:t>Stevkoska-Korunovska</a:t>
            </a:r>
            <a:r>
              <a:rPr lang="en-US" sz="4400" dirty="0" smtClean="0"/>
              <a:t> V,  </a:t>
            </a:r>
            <a:r>
              <a:rPr lang="en-US" sz="4400" dirty="0" err="1" smtClean="0"/>
              <a:t>Bajraktarova</a:t>
            </a:r>
            <a:r>
              <a:rPr lang="en-US" sz="4400" dirty="0" smtClean="0"/>
              <a:t> E, </a:t>
            </a:r>
            <a:r>
              <a:rPr lang="en-US" sz="4400" dirty="0" err="1" smtClean="0"/>
              <a:t>Zlatanovska</a:t>
            </a:r>
            <a:r>
              <a:rPr lang="en-US" sz="4400" dirty="0" smtClean="0"/>
              <a:t> K </a:t>
            </a:r>
          </a:p>
          <a:p>
            <a:endParaRPr lang="en-US" dirty="0"/>
          </a:p>
        </p:txBody>
      </p:sp>
      <p:sp>
        <p:nvSpPr>
          <p:cNvPr id="295" name="Text Placeholder 294"/>
          <p:cNvSpPr>
            <a:spLocks noGrp="1"/>
          </p:cNvSpPr>
          <p:nvPr>
            <p:ph type="body" sz="quarter" idx="153"/>
          </p:nvPr>
        </p:nvSpPr>
        <p:spPr>
          <a:xfrm>
            <a:off x="4446588" y="580236"/>
            <a:ext cx="27074592" cy="2114838"/>
          </a:xfrm>
        </p:spPr>
        <p:txBody>
          <a:bodyPr>
            <a:normAutofit fontScale="70000" lnSpcReduction="20000"/>
          </a:bodyPr>
          <a:lstStyle/>
          <a:p>
            <a:r>
              <a:rPr lang="en-US" b="1" dirty="0" smtClean="0">
                <a:solidFill>
                  <a:schemeClr val="tx1"/>
                </a:solidFill>
              </a:rPr>
              <a:t>  </a:t>
            </a:r>
            <a:r>
              <a:rPr lang="en-US" sz="19700" b="1" dirty="0" smtClean="0">
                <a:solidFill>
                  <a:schemeClr val="tx1"/>
                </a:solidFill>
              </a:rPr>
              <a:t>I</a:t>
            </a:r>
            <a:r>
              <a:rPr lang="mk-MK" sz="19700" b="1" dirty="0" smtClean="0">
                <a:solidFill>
                  <a:schemeClr val="tx1"/>
                </a:solidFill>
              </a:rPr>
              <a:t>mplant</a:t>
            </a:r>
            <a:r>
              <a:rPr lang="en-US" sz="19700" b="1" dirty="0" smtClean="0">
                <a:solidFill>
                  <a:schemeClr val="tx1"/>
                </a:solidFill>
              </a:rPr>
              <a:t>-prosthetic</a:t>
            </a:r>
            <a:r>
              <a:rPr lang="mk-MK" sz="19700" b="1" dirty="0" smtClean="0">
                <a:solidFill>
                  <a:schemeClr val="tx1"/>
                </a:solidFill>
              </a:rPr>
              <a:t> therapy</a:t>
            </a:r>
            <a:r>
              <a:rPr lang="en-US" sz="19700" b="1" dirty="0" smtClean="0">
                <a:solidFill>
                  <a:schemeClr val="tx1"/>
                </a:solidFill>
              </a:rPr>
              <a:t> </a:t>
            </a:r>
            <a:r>
              <a:rPr lang="mk-MK" sz="19700" b="1" dirty="0" smtClean="0">
                <a:solidFill>
                  <a:schemeClr val="tx1"/>
                </a:solidFill>
              </a:rPr>
              <a:t> failure</a:t>
            </a:r>
            <a:endParaRPr lang="en-US" dirty="0">
              <a:solidFill>
                <a:schemeClr val="tx1"/>
              </a:solidFill>
            </a:endParaRPr>
          </a:p>
        </p:txBody>
      </p:sp>
      <p:pic>
        <p:nvPicPr>
          <p:cNvPr id="66" name="Picture Placeholder 65" descr="logo ukum"/>
          <p:cNvPicPr>
            <a:picLocks noGrp="1"/>
          </p:cNvPicPr>
          <p:nvPr>
            <p:ph type="pic" sz="quarter" idx="18"/>
          </p:nvPr>
        </p:nvPicPr>
        <p:blipFill>
          <a:blip r:embed="rId4" cstate="print">
            <a:duotone>
              <a:prstClr val="black"/>
              <a:schemeClr val="accent3">
                <a:tint val="45000"/>
                <a:satMod val="400000"/>
              </a:schemeClr>
            </a:duotone>
          </a:blip>
          <a:srcRect t="9617" b="9617"/>
          <a:stretch>
            <a:fillRect/>
          </a:stretch>
        </p:blipFill>
        <p:spPr bwMode="auto">
          <a:xfrm>
            <a:off x="669793" y="989124"/>
            <a:ext cx="3764592" cy="3944071"/>
          </a:xfrm>
          <a:prstGeom prst="rect">
            <a:avLst/>
          </a:prstGeom>
          <a:noFill/>
          <a:ln w="9525">
            <a:noFill/>
            <a:miter lim="800000"/>
            <a:headEnd/>
            <a:tailEnd/>
          </a:ln>
        </p:spPr>
      </p:pic>
      <p:pic>
        <p:nvPicPr>
          <p:cNvPr id="3083" name="Picture 11"/>
          <p:cNvPicPr>
            <a:picLocks noGrp="1" noChangeAspect="1" noChangeArrowheads="1"/>
          </p:cNvPicPr>
          <p:nvPr>
            <p:ph type="pic" sz="quarter" idx="133"/>
          </p:nvPr>
        </p:nvPicPr>
        <p:blipFill>
          <a:blip r:embed="rId5" cstate="print">
            <a:lum bright="10000" contrast="3000"/>
          </a:blip>
          <a:srcRect l="5088" t="6974" r="53786" b="60085"/>
          <a:stretch>
            <a:fillRect/>
          </a:stretch>
        </p:blipFill>
        <p:spPr bwMode="auto">
          <a:xfrm>
            <a:off x="2099493" y="38580909"/>
            <a:ext cx="6951476" cy="4176367"/>
          </a:xfrm>
          <a:prstGeom prst="rect">
            <a:avLst/>
          </a:prstGeom>
          <a:noFill/>
          <a:ln w="9525">
            <a:noFill/>
            <a:miter lim="800000"/>
            <a:headEnd/>
            <a:tailEnd/>
          </a:ln>
        </p:spPr>
      </p:pic>
      <p:pic>
        <p:nvPicPr>
          <p:cNvPr id="1026" name="Picture 2" descr="C:\Users\Ivona\Pictures\2013-04-10 001\DSC_0071.jpg"/>
          <p:cNvPicPr>
            <a:picLocks noChangeAspect="1" noChangeArrowheads="1"/>
          </p:cNvPicPr>
          <p:nvPr/>
        </p:nvPicPr>
        <p:blipFill>
          <a:blip r:embed="rId6" cstate="print"/>
          <a:srcRect/>
          <a:stretch>
            <a:fillRect/>
          </a:stretch>
        </p:blipFill>
        <p:spPr bwMode="auto">
          <a:xfrm>
            <a:off x="8373979" y="13622582"/>
            <a:ext cx="7303054" cy="5477291"/>
          </a:xfrm>
          <a:prstGeom prst="rect">
            <a:avLst/>
          </a:prstGeom>
          <a:noFill/>
        </p:spPr>
      </p:pic>
      <p:pic>
        <p:nvPicPr>
          <p:cNvPr id="1031" name="Picture 7"/>
          <p:cNvPicPr>
            <a:picLocks noChangeAspect="1" noChangeArrowheads="1"/>
          </p:cNvPicPr>
          <p:nvPr/>
        </p:nvPicPr>
        <p:blipFill>
          <a:blip r:embed="rId7" cstate="print"/>
          <a:srcRect/>
          <a:stretch>
            <a:fillRect/>
          </a:stretch>
        </p:blipFill>
        <p:spPr bwMode="auto">
          <a:xfrm>
            <a:off x="1070926" y="13622582"/>
            <a:ext cx="7303053" cy="5477291"/>
          </a:xfrm>
          <a:prstGeom prst="rect">
            <a:avLst/>
          </a:prstGeom>
          <a:noFill/>
          <a:ln w="9525">
            <a:noFill/>
            <a:miter lim="800000"/>
            <a:headEnd/>
            <a:tailEnd/>
          </a:ln>
          <a:effectLst/>
        </p:spPr>
      </p:pic>
      <p:pic>
        <p:nvPicPr>
          <p:cNvPr id="61" name="Picture 11"/>
          <p:cNvPicPr>
            <a:picLocks noGrp="1" noChangeAspect="1" noChangeArrowheads="1"/>
          </p:cNvPicPr>
          <p:nvPr>
            <p:ph type="pic" sz="quarter" idx="133"/>
          </p:nvPr>
        </p:nvPicPr>
        <p:blipFill>
          <a:blip r:embed="rId5" cstate="print">
            <a:lum bright="10000" contrast="3000"/>
          </a:blip>
          <a:srcRect l="21805" t="43610" r="32707" b="16475"/>
          <a:stretch>
            <a:fillRect/>
          </a:stretch>
        </p:blipFill>
        <p:spPr bwMode="auto">
          <a:xfrm>
            <a:off x="9050969" y="38580909"/>
            <a:ext cx="6344650" cy="4176367"/>
          </a:xfrm>
          <a:prstGeom prst="rect">
            <a:avLst/>
          </a:prstGeom>
          <a:noFill/>
          <a:ln w="9525">
            <a:noFill/>
            <a:miter lim="800000"/>
            <a:headEnd/>
            <a:tailEnd/>
          </a:ln>
        </p:spPr>
      </p:pic>
      <p:pic>
        <p:nvPicPr>
          <p:cNvPr id="3074" name="Picture 2" descr="http://www.dentalxp.com/is/content/1654/thumbnail.jpg?w=152"/>
          <p:cNvPicPr>
            <a:picLocks noChangeAspect="1" noChangeArrowheads="1"/>
          </p:cNvPicPr>
          <p:nvPr/>
        </p:nvPicPr>
        <p:blipFill>
          <a:blip r:embed="rId8" cstate="print"/>
          <a:srcRect/>
          <a:stretch>
            <a:fillRect/>
          </a:stretch>
        </p:blipFill>
        <p:spPr bwMode="auto">
          <a:xfrm>
            <a:off x="17160546" y="16747958"/>
            <a:ext cx="6783133" cy="5691377"/>
          </a:xfrm>
          <a:prstGeom prst="rect">
            <a:avLst/>
          </a:prstGeom>
          <a:noFill/>
        </p:spPr>
      </p:pic>
      <p:pic>
        <p:nvPicPr>
          <p:cNvPr id="3076" name="Picture 4" descr="http://ipj.quintessenz.de/ipj/content/2001-03/poster92/abb2kl.jpg"/>
          <p:cNvPicPr>
            <a:picLocks noChangeAspect="1" noChangeArrowheads="1"/>
          </p:cNvPicPr>
          <p:nvPr/>
        </p:nvPicPr>
        <p:blipFill>
          <a:blip r:embed="rId9" cstate="print"/>
          <a:srcRect l="9564" r="9564"/>
          <a:stretch>
            <a:fillRect/>
          </a:stretch>
        </p:blipFill>
        <p:spPr bwMode="auto">
          <a:xfrm>
            <a:off x="24434248" y="16747958"/>
            <a:ext cx="7086932" cy="5691378"/>
          </a:xfrm>
          <a:prstGeom prst="rect">
            <a:avLst/>
          </a:prstGeom>
          <a:noFill/>
        </p:spPr>
      </p:pic>
      <p:sp>
        <p:nvSpPr>
          <p:cNvPr id="70" name="Picture Placeholder 69"/>
          <p:cNvSpPr>
            <a:spLocks noGrp="1"/>
          </p:cNvSpPr>
          <p:nvPr>
            <p:ph type="pic" sz="quarter" idx="15"/>
          </p:nvPr>
        </p:nvSpPr>
        <p:spPr/>
      </p:sp>
      <p:pic>
        <p:nvPicPr>
          <p:cNvPr id="1030" name="Picture 6"/>
          <p:cNvPicPr>
            <a:picLocks noChangeAspect="1" noChangeArrowheads="1"/>
          </p:cNvPicPr>
          <p:nvPr/>
        </p:nvPicPr>
        <p:blipFill>
          <a:blip r:embed="rId10" cstate="print"/>
          <a:srcRect/>
          <a:stretch>
            <a:fillRect/>
          </a:stretch>
        </p:blipFill>
        <p:spPr bwMode="auto">
          <a:xfrm>
            <a:off x="9050969" y="24982757"/>
            <a:ext cx="6969103" cy="4983522"/>
          </a:xfrm>
          <a:prstGeom prst="rect">
            <a:avLst/>
          </a:prstGeom>
          <a:noFill/>
          <a:ln w="9525">
            <a:noFill/>
            <a:miter lim="800000"/>
            <a:headEnd/>
            <a:tailEnd/>
          </a:ln>
          <a:effectLst/>
        </p:spPr>
      </p:pic>
      <p:sp>
        <p:nvSpPr>
          <p:cNvPr id="129" name="Rectangle 128"/>
          <p:cNvSpPr/>
          <p:nvPr/>
        </p:nvSpPr>
        <p:spPr>
          <a:xfrm>
            <a:off x="793299" y="8544269"/>
            <a:ext cx="15161360" cy="5078313"/>
          </a:xfrm>
          <a:prstGeom prst="rect">
            <a:avLst/>
          </a:prstGeom>
        </p:spPr>
        <p:txBody>
          <a:bodyPr wrap="square">
            <a:spAutoFit/>
          </a:bodyPr>
          <a:lstStyle/>
          <a:p>
            <a:pPr algn="just"/>
            <a:r>
              <a:rPr lang="en-US" sz="5400" b="1" dirty="0" smtClean="0">
                <a:latin typeface="Times New Roman" pitchFamily="18" charset="0"/>
                <a:cs typeface="Times New Roman" pitchFamily="18" charset="0"/>
              </a:rPr>
              <a:t>Fixed dental crowns and bridges </a:t>
            </a:r>
            <a:r>
              <a:rPr lang="mk-MK" sz="5400" b="1" dirty="0" smtClean="0">
                <a:latin typeface="Times New Roman" pitchFamily="18" charset="0"/>
                <a:cs typeface="Times New Roman" pitchFamily="18" charset="0"/>
              </a:rPr>
              <a:t>on implants </a:t>
            </a:r>
            <a:r>
              <a:rPr lang="en-US" sz="5400" b="1" dirty="0" smtClean="0">
                <a:latin typeface="Times New Roman" pitchFamily="18" charset="0"/>
                <a:cs typeface="Times New Roman" pitchFamily="18" charset="0"/>
              </a:rPr>
              <a:t>in partially </a:t>
            </a:r>
            <a:r>
              <a:rPr lang="en-US" sz="4800" b="1" dirty="0" smtClean="0">
                <a:latin typeface="Times New Roman" pitchFamily="18" charset="0"/>
                <a:cs typeface="Times New Roman" pitchFamily="18" charset="0"/>
              </a:rPr>
              <a:t>edentulous</a:t>
            </a:r>
            <a:r>
              <a:rPr lang="en-US" sz="5400" b="1" dirty="0" smtClean="0">
                <a:latin typeface="Times New Roman" pitchFamily="18" charset="0"/>
                <a:cs typeface="Times New Roman" pitchFamily="18" charset="0"/>
              </a:rPr>
              <a:t> patients have</a:t>
            </a:r>
            <a:r>
              <a:rPr lang="mk-MK" sz="5400" b="1" dirty="0" smtClean="0">
                <a:latin typeface="Times New Roman" pitchFamily="18" charset="0"/>
                <a:cs typeface="Times New Roman" pitchFamily="18" charset="0"/>
              </a:rPr>
              <a:t> predictable success, yet in some cases </a:t>
            </a:r>
            <a:r>
              <a:rPr lang="en-US" sz="5400" b="1" dirty="0" smtClean="0">
                <a:latin typeface="Times New Roman" pitchFamily="18" charset="0"/>
                <a:cs typeface="Times New Roman" pitchFamily="18" charset="0"/>
              </a:rPr>
              <a:t>different </a:t>
            </a:r>
            <a:r>
              <a:rPr lang="mk-MK" sz="5400" b="1" dirty="0" smtClean="0">
                <a:latin typeface="Times New Roman" pitchFamily="18" charset="0"/>
                <a:cs typeface="Times New Roman" pitchFamily="18" charset="0"/>
              </a:rPr>
              <a:t>complications arise</a:t>
            </a:r>
            <a:r>
              <a:rPr lang="en-US" sz="5400" b="1" dirty="0" smtClean="0">
                <a:latin typeface="Times New Roman" pitchFamily="18" charset="0"/>
                <a:cs typeface="Times New Roman" pitchFamily="18" charset="0"/>
              </a:rPr>
              <a:t>. C</a:t>
            </a:r>
            <a:r>
              <a:rPr lang="mk-MK" sz="5400" b="1" dirty="0" smtClean="0">
                <a:latin typeface="Times New Roman" pitchFamily="18" charset="0"/>
                <a:cs typeface="Times New Roman" pitchFamily="18" charset="0"/>
              </a:rPr>
              <a:t>omplications </a:t>
            </a:r>
            <a:r>
              <a:rPr lang="en-US" sz="5400" b="1" dirty="0" smtClean="0">
                <a:latin typeface="Times New Roman" pitchFamily="18" charset="0"/>
                <a:cs typeface="Times New Roman" pitchFamily="18" charset="0"/>
              </a:rPr>
              <a:t>of </a:t>
            </a:r>
            <a:r>
              <a:rPr lang="mk-MK" sz="5400" b="1" dirty="0" smtClean="0">
                <a:latin typeface="Times New Roman" pitchFamily="18" charset="0"/>
                <a:cs typeface="Times New Roman" pitchFamily="18" charset="0"/>
              </a:rPr>
              <a:t>implant</a:t>
            </a:r>
            <a:r>
              <a:rPr lang="en-US" sz="5400" b="1" dirty="0" smtClean="0">
                <a:latin typeface="Times New Roman" pitchFamily="18" charset="0"/>
                <a:cs typeface="Times New Roman" pitchFamily="18" charset="0"/>
              </a:rPr>
              <a:t> prosthetics </a:t>
            </a:r>
            <a:r>
              <a:rPr lang="mk-MK" sz="5400" b="1" dirty="0" smtClean="0">
                <a:latin typeface="Times New Roman" pitchFamily="18" charset="0"/>
                <a:cs typeface="Times New Roman" pitchFamily="18" charset="0"/>
              </a:rPr>
              <a:t>therapy </a:t>
            </a:r>
            <a:r>
              <a:rPr lang="en-US" sz="5400" b="1" dirty="0" smtClean="0">
                <a:latin typeface="Times New Roman" pitchFamily="18" charset="0"/>
                <a:cs typeface="Times New Roman" pitchFamily="18" charset="0"/>
              </a:rPr>
              <a:t>are</a:t>
            </a:r>
            <a:r>
              <a:rPr lang="mk-MK" sz="5400" b="1" dirty="0" smtClean="0">
                <a:latin typeface="Times New Roman" pitchFamily="18" charset="0"/>
                <a:cs typeface="Times New Roman" pitchFamily="18" charset="0"/>
              </a:rPr>
              <a:t> associated with a range of factors</a:t>
            </a:r>
            <a:r>
              <a:rPr lang="en-US" sz="5400" b="1" dirty="0" smtClean="0">
                <a:latin typeface="Times New Roman" pitchFamily="18" charset="0"/>
                <a:cs typeface="Times New Roman" pitchFamily="18" charset="0"/>
              </a:rPr>
              <a:t>, and </a:t>
            </a:r>
            <a:r>
              <a:rPr lang="mk-MK" sz="5400" b="1" dirty="0" smtClean="0">
                <a:latin typeface="Times New Roman" pitchFamily="18" charset="0"/>
                <a:cs typeface="Times New Roman" pitchFamily="18" charset="0"/>
              </a:rPr>
              <a:t>smoking is </a:t>
            </a:r>
            <a:r>
              <a:rPr lang="en-US" sz="5400" b="1" dirty="0" smtClean="0">
                <a:latin typeface="Times New Roman" pitchFamily="18" charset="0"/>
                <a:cs typeface="Times New Roman" pitchFamily="18" charset="0"/>
              </a:rPr>
              <a:t>one of them</a:t>
            </a:r>
            <a:r>
              <a:rPr lang="mk-MK" sz="5400" b="1" dirty="0" smtClean="0">
                <a:latin typeface="Times New Roman" pitchFamily="18" charset="0"/>
                <a:cs typeface="Times New Roman" pitchFamily="18" charset="0"/>
              </a:rPr>
              <a:t>. </a:t>
            </a:r>
            <a:endParaRPr lang="mk-MK" sz="5400" b="1" dirty="0"/>
          </a:p>
        </p:txBody>
      </p:sp>
      <p:pic>
        <p:nvPicPr>
          <p:cNvPr id="3" name="Picture 3"/>
          <p:cNvPicPr>
            <a:picLocks noChangeAspect="1" noChangeArrowheads="1"/>
          </p:cNvPicPr>
          <p:nvPr/>
        </p:nvPicPr>
        <p:blipFill>
          <a:blip r:embed="rId11"/>
          <a:srcRect/>
          <a:stretch>
            <a:fillRect/>
          </a:stretch>
        </p:blipFill>
        <p:spPr bwMode="auto">
          <a:xfrm>
            <a:off x="6945228" y="17148701"/>
            <a:ext cx="2857500" cy="2143125"/>
          </a:xfrm>
          <a:prstGeom prst="rect">
            <a:avLst/>
          </a:prstGeom>
          <a:noFill/>
          <a:ln w="9525">
            <a:noFill/>
            <a:miter lim="800000"/>
            <a:headEnd/>
            <a:tailEnd/>
          </a:ln>
          <a:effectLst/>
        </p:spPr>
      </p:pic>
    </p:spTree>
    <p:extLst>
      <p:ext uri="{BB962C8B-B14F-4D97-AF65-F5344CB8AC3E}">
        <p14:creationId xmlns:p14="http://schemas.microsoft.com/office/powerpoint/2010/main" val="231578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91CMx122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706</TotalTime>
  <Words>455</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Times New Roman</vt:lpstr>
      <vt:lpstr>Trebuchet MS</vt:lpstr>
      <vt:lpstr>Tw Cen MT</vt:lpstr>
      <vt:lpstr>PosterPresentations.com-91CMx122CM</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Katerina Zlatanovska</cp:lastModifiedBy>
  <cp:revision>90</cp:revision>
  <dcterms:created xsi:type="dcterms:W3CDTF">2012-02-10T00:16:25Z</dcterms:created>
  <dcterms:modified xsi:type="dcterms:W3CDTF">2016-02-16T08:46:29Z</dcterms:modified>
</cp:coreProperties>
</file>